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theme/themeOverride4.xml" ContentType="application/vnd.openxmlformats-officedocument.themeOverride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ppt/charts/chart10.xml" ContentType="application/vnd.openxmlformats-officedocument.drawingml.chart+xml"/>
  <Override PartName="/ppt/theme/themeOverride5.xml" ContentType="application/vnd.openxmlformats-officedocument.themeOverride+xml"/>
  <Override PartName="/ppt/charts/chart11.xml" ContentType="application/vnd.openxmlformats-officedocument.drawingml.chart+xml"/>
  <Override PartName="/ppt/theme/themeOverride6.xml" ContentType="application/vnd.openxmlformats-officedocument.themeOverride+xml"/>
  <Override PartName="/ppt/charts/chart12.xml" ContentType="application/vnd.openxmlformats-officedocument.drawingml.chart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theme/themeOverride7.xml" ContentType="application/vnd.openxmlformats-officedocument.themeOverride+xml"/>
  <Override PartName="/ppt/charts/chart14.xml" ContentType="application/vnd.openxmlformats-officedocument.drawingml.chart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1" r:id="rId4"/>
    <p:sldId id="267" r:id="rId5"/>
    <p:sldId id="257" r:id="rId6"/>
    <p:sldId id="258" r:id="rId7"/>
    <p:sldId id="263" r:id="rId8"/>
    <p:sldId id="262" r:id="rId9"/>
    <p:sldId id="265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5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6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rofimova.su\Dropbox\2_&#1059;&#1095;&#1080;&#1090;&#1077;&#1083;&#1103;\&#1043;&#1088;&#1072;&#1092;&#1080;&#1082;&#1080;\&#1043;&#1088;&#1072;&#1092;&#1080;&#1082;&#1080;%20&#1087;.7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57;&#1074;&#1077;&#1090;&#1083;&#1072;&#1085;&#1072;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7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57;&#1074;&#1077;&#1090;&#1083;&#1072;&#1085;&#1072;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8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rofimova.su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rofimova.su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7;&#1074;&#1077;&#1090;&#1083;&#1072;&#1085;&#1072;\Dropbox\2_&#1059;&#1095;&#1080;&#1090;&#1077;&#1083;&#1103;\&#1043;&#1088;&#1072;&#1092;&#1080;&#1082;&#1080;\&#1043;&#1088;&#1072;&#1092;&#1080;&#1082;&#1080;%20&#1087;.7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rofimova.su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3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rofimova.su\Dropbox\2_&#1059;&#1095;&#1080;&#1090;&#1077;&#1083;&#1103;\&#1043;&#1088;&#1072;&#1092;&#1080;&#1082;&#1080;\&#1043;&#1088;&#1072;&#1092;&#1080;&#1082;&#1080;_&#1082;&#1086;&#1085;&#1092;&#1077;&#1088;&#1077;&#1085;&#1094;&#1080;&#1103;.xlsx" TargetMode="External"/><Relationship Id="rId1" Type="http://schemas.openxmlformats.org/officeDocument/2006/relationships/themeOverride" Target="../theme/themeOverride4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921321306978355"/>
          <c:y val="4.629629629629629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6682694653865044E-2"/>
          <c:y val="0.12935185185185186"/>
          <c:w val="0.93342743848814291"/>
          <c:h val="0.65631124234470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'Общие распределения'!$D$2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'Общие распределения'!$A$3:$A$40</c:f>
              <c:strCache>
                <c:ptCount val="3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</c:strCache>
            </c:strRef>
          </c:cat>
          <c:val>
            <c:numRef>
              <c:f>'Общие распределения'!$D$3:$D$40</c:f>
              <c:numCache>
                <c:formatCode>0%</c:formatCode>
                <c:ptCount val="38"/>
                <c:pt idx="0">
                  <c:v>9.2644061515656832E-4</c:v>
                </c:pt>
                <c:pt idx="1">
                  <c:v>0</c:v>
                </c:pt>
                <c:pt idx="2">
                  <c:v>3.7057624606262737E-4</c:v>
                </c:pt>
                <c:pt idx="3">
                  <c:v>3.7057624606262737E-4</c:v>
                </c:pt>
                <c:pt idx="4">
                  <c:v>1.8528812303131369E-4</c:v>
                </c:pt>
                <c:pt idx="5">
                  <c:v>5.5586436909394106E-4</c:v>
                </c:pt>
                <c:pt idx="6">
                  <c:v>7.4115249212525474E-4</c:v>
                </c:pt>
                <c:pt idx="7">
                  <c:v>1.8528812303131366E-3</c:v>
                </c:pt>
                <c:pt idx="8">
                  <c:v>1.8528812303131366E-3</c:v>
                </c:pt>
                <c:pt idx="9">
                  <c:v>3.5204743375949602E-3</c:v>
                </c:pt>
                <c:pt idx="10">
                  <c:v>5.558643690939411E-3</c:v>
                </c:pt>
                <c:pt idx="11">
                  <c:v>6.1145080600333527E-3</c:v>
                </c:pt>
                <c:pt idx="12">
                  <c:v>1.500833796553641E-2</c:v>
                </c:pt>
                <c:pt idx="13">
                  <c:v>1.8714100426162682E-2</c:v>
                </c:pt>
                <c:pt idx="14">
                  <c:v>2.927552343894756E-2</c:v>
                </c:pt>
                <c:pt idx="15">
                  <c:v>3.9095793959607189E-2</c:v>
                </c:pt>
                <c:pt idx="16">
                  <c:v>4.9101352603298135E-2</c:v>
                </c:pt>
                <c:pt idx="17">
                  <c:v>6.2812673707615341E-2</c:v>
                </c:pt>
                <c:pt idx="18">
                  <c:v>7.0780062997961829E-2</c:v>
                </c:pt>
                <c:pt idx="19">
                  <c:v>8.2453214748934578E-2</c:v>
                </c:pt>
                <c:pt idx="20">
                  <c:v>8.5417824717435614E-2</c:v>
                </c:pt>
                <c:pt idx="21">
                  <c:v>9.0235315916249767E-2</c:v>
                </c:pt>
                <c:pt idx="22">
                  <c:v>9.4311654622938668E-2</c:v>
                </c:pt>
                <c:pt idx="23">
                  <c:v>8.2823790994997204E-2</c:v>
                </c:pt>
                <c:pt idx="24">
                  <c:v>7.9488604780433569E-2</c:v>
                </c:pt>
                <c:pt idx="25">
                  <c:v>5.4845284417268853E-2</c:v>
                </c:pt>
                <c:pt idx="26">
                  <c:v>4.5395590142671853E-2</c:v>
                </c:pt>
                <c:pt idx="27">
                  <c:v>3.2054845284417266E-2</c:v>
                </c:pt>
                <c:pt idx="28">
                  <c:v>2.0752269779507129E-2</c:v>
                </c:pt>
                <c:pt idx="29">
                  <c:v>1.1302575504910135E-2</c:v>
                </c:pt>
                <c:pt idx="30">
                  <c:v>7.0409486751899205E-3</c:v>
                </c:pt>
                <c:pt idx="31">
                  <c:v>4.4469149527515284E-3</c:v>
                </c:pt>
                <c:pt idx="32">
                  <c:v>1.2970168612191956E-3</c:v>
                </c:pt>
                <c:pt idx="33">
                  <c:v>7.4115249212525474E-4</c:v>
                </c:pt>
                <c:pt idx="34">
                  <c:v>3.7057624606262737E-4</c:v>
                </c:pt>
                <c:pt idx="35">
                  <c:v>1.8528812303131369E-4</c:v>
                </c:pt>
                <c:pt idx="36">
                  <c:v>0</c:v>
                </c:pt>
                <c:pt idx="37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689728"/>
        <c:axId val="27691648"/>
      </c:barChart>
      <c:catAx>
        <c:axId val="276897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/>
                  <a:t>Балл</a:t>
                </a:r>
              </a:p>
            </c:rich>
          </c:tx>
          <c:layout>
            <c:manualLayout>
              <c:xMode val="edge"/>
              <c:yMode val="edge"/>
              <c:x val="0.48746738420549324"/>
              <c:y val="0.8632870370370370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691648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2769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689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Математика</a:t>
            </a:r>
          </a:p>
        </c:rich>
      </c:tx>
      <c:layout>
        <c:manualLayout>
          <c:xMode val="edge"/>
          <c:yMode val="edge"/>
          <c:x val="0.3789582239720035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493520306653262E-2"/>
          <c:y val="9.4918963254593175E-2"/>
          <c:w val="0.89956717772099393"/>
          <c:h val="0.54862687214648109"/>
        </c:manualLayout>
      </c:layout>
      <c:lineChart>
        <c:grouping val="standard"/>
        <c:varyColors val="0"/>
        <c:ser>
          <c:idx val="0"/>
          <c:order val="0"/>
          <c:tx>
            <c:strRef>
              <c:f>'6_не использую'!$AN$4</c:f>
              <c:strCache>
                <c:ptCount val="1"/>
                <c:pt idx="0">
                  <c:v>Использую материалы, полученные на курсах повышения квалификации</c:v>
                </c:pt>
              </c:strCache>
            </c:strRef>
          </c:tx>
          <c:spPr>
            <a:ln w="15875"/>
          </c:spPr>
          <c:marker>
            <c:symbol val="diamond"/>
            <c:size val="7"/>
          </c:marker>
          <c:cat>
            <c:strRef>
              <c:f>'6_не использую'!$AK$5:$AK$29</c:f>
              <c:strCache>
                <c:ptCount val="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</c:strCache>
            </c:strRef>
          </c:cat>
          <c:val>
            <c:numRef>
              <c:f>'6_не использую'!$AN$5:$AN$29</c:f>
              <c:numCache>
                <c:formatCode>0%</c:formatCode>
                <c:ptCount val="25"/>
                <c:pt idx="0">
                  <c:v>1.8518518518518518E-4</c:v>
                </c:pt>
                <c:pt idx="1">
                  <c:v>3.7037037037037035E-4</c:v>
                </c:pt>
                <c:pt idx="2">
                  <c:v>9.2592592592592596E-4</c:v>
                </c:pt>
                <c:pt idx="3">
                  <c:v>4.0740740740740737E-3</c:v>
                </c:pt>
                <c:pt idx="4">
                  <c:v>7.4074074074074077E-3</c:v>
                </c:pt>
                <c:pt idx="5">
                  <c:v>1.1481481481481481E-2</c:v>
                </c:pt>
                <c:pt idx="6">
                  <c:v>2.8333333333333332E-2</c:v>
                </c:pt>
                <c:pt idx="7">
                  <c:v>3.111111111111111E-2</c:v>
                </c:pt>
                <c:pt idx="8">
                  <c:v>4.7222222222222221E-2</c:v>
                </c:pt>
                <c:pt idx="9">
                  <c:v>6.851851851851852E-2</c:v>
                </c:pt>
                <c:pt idx="10">
                  <c:v>7.8148148148148147E-2</c:v>
                </c:pt>
                <c:pt idx="11">
                  <c:v>8.9629629629629642E-2</c:v>
                </c:pt>
                <c:pt idx="12">
                  <c:v>8.8148148148148142E-2</c:v>
                </c:pt>
                <c:pt idx="13">
                  <c:v>9.2037037037037042E-2</c:v>
                </c:pt>
                <c:pt idx="14">
                  <c:v>8.6481481481481465E-2</c:v>
                </c:pt>
                <c:pt idx="15">
                  <c:v>7.8888888888888883E-2</c:v>
                </c:pt>
                <c:pt idx="16">
                  <c:v>7.3888888888888893E-2</c:v>
                </c:pt>
                <c:pt idx="17">
                  <c:v>6.4259259259259266E-2</c:v>
                </c:pt>
                <c:pt idx="18">
                  <c:v>4.8148148148148148E-2</c:v>
                </c:pt>
                <c:pt idx="19">
                  <c:v>3.6851851851851851E-2</c:v>
                </c:pt>
                <c:pt idx="20">
                  <c:v>2.5185185185185185E-2</c:v>
                </c:pt>
                <c:pt idx="21">
                  <c:v>1.8333333333333333E-2</c:v>
                </c:pt>
                <c:pt idx="22">
                  <c:v>9.0740740740740747E-3</c:v>
                </c:pt>
                <c:pt idx="23">
                  <c:v>7.4074074074074077E-3</c:v>
                </c:pt>
                <c:pt idx="24">
                  <c:v>2.9629629629629628E-3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'6_не использую'!$AO$4</c:f>
              <c:strCache>
                <c:ptCount val="1"/>
                <c:pt idx="0">
                  <c:v>Не использую материалы, полученные на курсах повышения квалификации</c:v>
                </c:pt>
              </c:strCache>
            </c:strRef>
          </c:tx>
          <c:spPr>
            <a:ln w="15875"/>
          </c:spPr>
          <c:marker>
            <c:symbol val="circle"/>
            <c:size val="7"/>
          </c:marker>
          <c:cat>
            <c:strRef>
              <c:f>'6_не использую'!$AK$5:$AK$29</c:f>
              <c:strCache>
                <c:ptCount val="2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</c:strCache>
            </c:strRef>
          </c:cat>
          <c:val>
            <c:numRef>
              <c:f>'6_не использую'!$AO$5:$AO$29</c:f>
              <c:numCache>
                <c:formatCode>0%</c:formatCode>
                <c:ptCount val="25"/>
                <c:pt idx="0">
                  <c:v>0</c:v>
                </c:pt>
                <c:pt idx="1">
                  <c:v>1.3227513227513227E-3</c:v>
                </c:pt>
                <c:pt idx="2">
                  <c:v>3.968253968253968E-3</c:v>
                </c:pt>
                <c:pt idx="3">
                  <c:v>8.5978835978835974E-3</c:v>
                </c:pt>
                <c:pt idx="4">
                  <c:v>1.1243386243386243E-2</c:v>
                </c:pt>
                <c:pt idx="5">
                  <c:v>1.5211640211640211E-2</c:v>
                </c:pt>
                <c:pt idx="6">
                  <c:v>3.2407407407407406E-2</c:v>
                </c:pt>
                <c:pt idx="7">
                  <c:v>3.5714285714285712E-2</c:v>
                </c:pt>
                <c:pt idx="8">
                  <c:v>6.1507936507936505E-2</c:v>
                </c:pt>
                <c:pt idx="9">
                  <c:v>6.0846560846560843E-2</c:v>
                </c:pt>
                <c:pt idx="10">
                  <c:v>8.0026455026455029E-2</c:v>
                </c:pt>
                <c:pt idx="11">
                  <c:v>9.0608465608465624E-2</c:v>
                </c:pt>
                <c:pt idx="12">
                  <c:v>9.5238095238095233E-2</c:v>
                </c:pt>
                <c:pt idx="13">
                  <c:v>0.10449735449735449</c:v>
                </c:pt>
                <c:pt idx="14">
                  <c:v>9.1931216931216933E-2</c:v>
                </c:pt>
                <c:pt idx="15">
                  <c:v>7.2751322751322747E-2</c:v>
                </c:pt>
                <c:pt idx="16">
                  <c:v>6.8121693121693125E-2</c:v>
                </c:pt>
                <c:pt idx="17">
                  <c:v>4.3650793650793648E-2</c:v>
                </c:pt>
                <c:pt idx="18">
                  <c:v>4.0343915343915342E-2</c:v>
                </c:pt>
                <c:pt idx="19">
                  <c:v>3.3068783068783067E-2</c:v>
                </c:pt>
                <c:pt idx="20">
                  <c:v>2.2486772486772486E-2</c:v>
                </c:pt>
                <c:pt idx="21">
                  <c:v>1.1904761904761904E-2</c:v>
                </c:pt>
                <c:pt idx="22">
                  <c:v>9.2592592592592587E-3</c:v>
                </c:pt>
                <c:pt idx="23">
                  <c:v>4.6296296296296294E-3</c:v>
                </c:pt>
                <c:pt idx="24">
                  <c:v>6.6137566137566134E-4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181248"/>
        <c:axId val="222195712"/>
      </c:lineChart>
      <c:catAx>
        <c:axId val="222181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</a:t>
                </a:r>
              </a:p>
            </c:rich>
          </c:tx>
          <c:layout>
            <c:manualLayout>
              <c:xMode val="edge"/>
              <c:yMode val="edge"/>
              <c:x val="0.48531297448431654"/>
              <c:y val="0.7144490118381908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22195712"/>
        <c:crosses val="autoZero"/>
        <c:auto val="1"/>
        <c:lblAlgn val="ctr"/>
        <c:lblOffset val="100"/>
        <c:tickLblSkip val="2"/>
        <c:noMultiLvlLbl val="0"/>
      </c:catAx>
      <c:valAx>
        <c:axId val="2221957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2181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1685183127800578E-4"/>
          <c:y val="0.78570139032171027"/>
          <c:w val="0.99958314816872196"/>
          <c:h val="0.2142986096782897"/>
        </c:manualLayout>
      </c:layout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Русский язык</a:t>
            </a:r>
          </a:p>
        </c:rich>
      </c:tx>
      <c:layout>
        <c:manualLayout>
          <c:xMode val="edge"/>
          <c:yMode val="edge"/>
          <c:x val="0.3789582239720035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7766185476815394E-2"/>
          <c:y val="0.11158573928258968"/>
          <c:w val="0.89919203920044011"/>
          <c:h val="0.50965479144292614"/>
        </c:manualLayout>
      </c:layout>
      <c:lineChart>
        <c:grouping val="standard"/>
        <c:varyColors val="0"/>
        <c:ser>
          <c:idx val="0"/>
          <c:order val="0"/>
          <c:tx>
            <c:strRef>
              <c:f>'6_не использую'!$AL$4</c:f>
              <c:strCache>
                <c:ptCount val="1"/>
                <c:pt idx="0">
                  <c:v>Использую материалы, полученные на курсах повышения квалификации</c:v>
                </c:pt>
              </c:strCache>
            </c:strRef>
          </c:tx>
          <c:spPr>
            <a:ln w="15875"/>
          </c:spPr>
          <c:marker>
            <c:symbol val="diamond"/>
            <c:size val="7"/>
          </c:marker>
          <c:cat>
            <c:strRef>
              <c:f>'6_не использую'!$AK$5:$AK$35</c:f>
              <c:strCach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strCache>
            </c:strRef>
          </c:cat>
          <c:val>
            <c:numRef>
              <c:f>'6_не использую'!$AL$5:$AL$35</c:f>
              <c:numCache>
                <c:formatCode>0%</c:formatCode>
                <c:ptCount val="31"/>
                <c:pt idx="0">
                  <c:v>5.7197330791229747E-4</c:v>
                </c:pt>
                <c:pt idx="1">
                  <c:v>7.6263107721639652E-4</c:v>
                </c:pt>
                <c:pt idx="2">
                  <c:v>2.0972354623450904E-3</c:v>
                </c:pt>
                <c:pt idx="3">
                  <c:v>3.4318398474737842E-3</c:v>
                </c:pt>
                <c:pt idx="4">
                  <c:v>2.2878932316491899E-3</c:v>
                </c:pt>
                <c:pt idx="5">
                  <c:v>4.5757864632983798E-3</c:v>
                </c:pt>
                <c:pt idx="6">
                  <c:v>9.3422306959008578E-3</c:v>
                </c:pt>
                <c:pt idx="7">
                  <c:v>1.3918017159199237E-2</c:v>
                </c:pt>
                <c:pt idx="8">
                  <c:v>1.2964728312678742E-2</c:v>
                </c:pt>
                <c:pt idx="9">
                  <c:v>1.8493803622497616E-2</c:v>
                </c:pt>
                <c:pt idx="10">
                  <c:v>2.4022878932316492E-2</c:v>
                </c:pt>
                <c:pt idx="11">
                  <c:v>3.2030505243088654E-2</c:v>
                </c:pt>
                <c:pt idx="12">
                  <c:v>4.1944709246901815E-2</c:v>
                </c:pt>
                <c:pt idx="13">
                  <c:v>4.3660629170638704E-2</c:v>
                </c:pt>
                <c:pt idx="14">
                  <c:v>4.9189704480457577E-2</c:v>
                </c:pt>
                <c:pt idx="15">
                  <c:v>5.6434699714013353E-2</c:v>
                </c:pt>
                <c:pt idx="16">
                  <c:v>6.0438512869399427E-2</c:v>
                </c:pt>
                <c:pt idx="17">
                  <c:v>6.2345090562440413E-2</c:v>
                </c:pt>
                <c:pt idx="18">
                  <c:v>7.4737845567206862E-2</c:v>
                </c:pt>
                <c:pt idx="19">
                  <c:v>7.5119161105815069E-2</c:v>
                </c:pt>
                <c:pt idx="20">
                  <c:v>8.388941849380363E-2</c:v>
                </c:pt>
                <c:pt idx="21">
                  <c:v>8.4270734032411823E-2</c:v>
                </c:pt>
                <c:pt idx="22">
                  <c:v>7.4547187797902759E-2</c:v>
                </c:pt>
                <c:pt idx="23">
                  <c:v>5.8150619637750235E-2</c:v>
                </c:pt>
                <c:pt idx="24">
                  <c:v>4.5376549094375586E-2</c:v>
                </c:pt>
                <c:pt idx="25">
                  <c:v>3.4890371782650142E-2</c:v>
                </c:pt>
                <c:pt idx="26">
                  <c:v>1.5443279313632031E-2</c:v>
                </c:pt>
                <c:pt idx="27">
                  <c:v>7.6263107721639654E-3</c:v>
                </c:pt>
                <c:pt idx="28">
                  <c:v>4.0038131553860818E-3</c:v>
                </c:pt>
                <c:pt idx="29">
                  <c:v>2.2878932316491899E-3</c:v>
                </c:pt>
                <c:pt idx="30">
                  <c:v>7.6263107721639652E-4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'6_не использую'!$AM$4</c:f>
              <c:strCache>
                <c:ptCount val="1"/>
                <c:pt idx="0">
                  <c:v>Не использую материалы, полученные на курсах повышения квалификации</c:v>
                </c:pt>
              </c:strCache>
            </c:strRef>
          </c:tx>
          <c:spPr>
            <a:ln w="15875"/>
          </c:spPr>
          <c:marker>
            <c:symbol val="circle"/>
            <c:size val="7"/>
          </c:marker>
          <c:cat>
            <c:strRef>
              <c:f>'6_не использую'!$AK$5:$AK$35</c:f>
              <c:strCach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strCache>
            </c:strRef>
          </c:cat>
          <c:val>
            <c:numRef>
              <c:f>'6_не использую'!$AM$5:$AM$35</c:f>
              <c:numCache>
                <c:formatCode>0%</c:formatCode>
                <c:ptCount val="31"/>
                <c:pt idx="0">
                  <c:v>8.4889643463497452E-4</c:v>
                </c:pt>
                <c:pt idx="1">
                  <c:v>0</c:v>
                </c:pt>
                <c:pt idx="2">
                  <c:v>8.4889643463497452E-4</c:v>
                </c:pt>
                <c:pt idx="3">
                  <c:v>1.697792869269949E-3</c:v>
                </c:pt>
                <c:pt idx="4">
                  <c:v>1.697792869269949E-3</c:v>
                </c:pt>
                <c:pt idx="5">
                  <c:v>3.3955857385398981E-3</c:v>
                </c:pt>
                <c:pt idx="6">
                  <c:v>1.697792869269949E-3</c:v>
                </c:pt>
                <c:pt idx="7">
                  <c:v>1.4431239388794566E-2</c:v>
                </c:pt>
                <c:pt idx="8">
                  <c:v>1.0186757215619695E-2</c:v>
                </c:pt>
                <c:pt idx="9">
                  <c:v>1.4431239388794566E-2</c:v>
                </c:pt>
                <c:pt idx="10">
                  <c:v>1.8675721561969439E-2</c:v>
                </c:pt>
                <c:pt idx="11">
                  <c:v>1.6129032258064516E-2</c:v>
                </c:pt>
                <c:pt idx="12">
                  <c:v>2.2071307300509338E-2</c:v>
                </c:pt>
                <c:pt idx="13">
                  <c:v>3.5653650254668934E-2</c:v>
                </c:pt>
                <c:pt idx="14">
                  <c:v>4.074702886247878E-2</c:v>
                </c:pt>
                <c:pt idx="15">
                  <c:v>4.1595925297113749E-2</c:v>
                </c:pt>
                <c:pt idx="16">
                  <c:v>5.4329371816638369E-2</c:v>
                </c:pt>
                <c:pt idx="17">
                  <c:v>6.6213921901528014E-2</c:v>
                </c:pt>
                <c:pt idx="18">
                  <c:v>8.9983022071307317E-2</c:v>
                </c:pt>
                <c:pt idx="19">
                  <c:v>9.0831918505942272E-2</c:v>
                </c:pt>
                <c:pt idx="20">
                  <c:v>0.10950764006791172</c:v>
                </c:pt>
                <c:pt idx="21">
                  <c:v>8.7436332767402383E-2</c:v>
                </c:pt>
                <c:pt idx="22">
                  <c:v>7.2156196943972836E-2</c:v>
                </c:pt>
                <c:pt idx="23">
                  <c:v>7.3005093378607805E-2</c:v>
                </c:pt>
                <c:pt idx="24">
                  <c:v>4.5840407470288627E-2</c:v>
                </c:pt>
                <c:pt idx="25">
                  <c:v>4.9235993208828523E-2</c:v>
                </c:pt>
                <c:pt idx="26">
                  <c:v>1.4431239388794566E-2</c:v>
                </c:pt>
                <c:pt idx="27">
                  <c:v>1.1884550084889643E-2</c:v>
                </c:pt>
                <c:pt idx="28">
                  <c:v>8.4889643463497456E-3</c:v>
                </c:pt>
                <c:pt idx="29">
                  <c:v>2.5466893039049238E-3</c:v>
                </c:pt>
                <c:pt idx="30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5764864"/>
        <c:axId val="245766784"/>
      </c:lineChart>
      <c:catAx>
        <c:axId val="2457648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</a:t>
                </a:r>
              </a:p>
            </c:rich>
          </c:tx>
          <c:layout>
            <c:manualLayout>
              <c:xMode val="edge"/>
              <c:yMode val="edge"/>
              <c:x val="0.50509761594697389"/>
              <c:y val="0.6925335456554210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45766784"/>
        <c:crosses val="autoZero"/>
        <c:auto val="1"/>
        <c:lblAlgn val="ctr"/>
        <c:lblOffset val="100"/>
        <c:tickLblSkip val="2"/>
        <c:noMultiLvlLbl val="0"/>
      </c:catAx>
      <c:valAx>
        <c:axId val="2457667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57648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79825451493043986"/>
          <c:w val="0.99245280966997351"/>
          <c:h val="0.19248632867952944"/>
        </c:manualLayout>
      </c:layout>
      <c:overlay val="0"/>
      <c:txPr>
        <a:bodyPr/>
        <a:lstStyle/>
        <a:p>
          <a:pPr>
            <a:defRPr sz="105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/>
              <a:t>Пути </a:t>
            </a:r>
            <a:r>
              <a:rPr lang="ru-RU" sz="1800" dirty="0" smtClean="0"/>
              <a:t>совершенствования</a:t>
            </a:r>
            <a:endParaRPr lang="ru-RU" sz="1800" dirty="0"/>
          </a:p>
        </c:rich>
      </c:tx>
      <c:layout>
        <c:manualLayout>
          <c:xMode val="edge"/>
          <c:yMode val="edge"/>
          <c:x val="0.19711279685398941"/>
          <c:y val="2.65993319588250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9524524173995399"/>
          <c:y val="9.0702934889862349E-2"/>
          <c:w val="0.4785464450310119"/>
          <c:h val="0.7425704086411385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'13_ПК'!$C$2</c:f>
              <c:strCache>
                <c:ptCount val="1"/>
                <c:pt idx="0">
                  <c:v>учителя русского языка</c:v>
                </c:pt>
              </c:strCache>
            </c:strRef>
          </c:tx>
          <c:invertIfNegative val="0"/>
          <c:cat>
            <c:strRef>
              <c:f>'13_ПК'!$B$3:$B$10</c:f>
              <c:strCache>
                <c:ptCount val="8"/>
                <c:pt idx="0">
                  <c:v>иное</c:v>
                </c:pt>
                <c:pt idx="1">
                  <c:v>участвую в профессиональных конкурсах</c:v>
                </c:pt>
                <c:pt idx="2">
                  <c:v>даю открытые уроки и мастер-классы</c:v>
                </c:pt>
                <c:pt idx="3">
                  <c:v>участвую в вебинарах, семинарах, конференциях</c:v>
                </c:pt>
                <c:pt idx="4">
                  <c:v>выступаю с сообщениями на заседаниях МО и т.п.</c:v>
                </c:pt>
                <c:pt idx="5">
                  <c:v>читаю журналы и публикации в интернете</c:v>
                </c:pt>
                <c:pt idx="6">
                  <c:v>посещаю открытые уроки и мастер-классы своих коллег</c:v>
                </c:pt>
                <c:pt idx="7">
                  <c:v>периодически посещаю курсы повышения квалификации</c:v>
                </c:pt>
              </c:strCache>
            </c:strRef>
          </c:cat>
          <c:val>
            <c:numRef>
              <c:f>'13_ПК'!$C$3:$C$10</c:f>
              <c:numCache>
                <c:formatCode>0%</c:formatCode>
                <c:ptCount val="8"/>
                <c:pt idx="0">
                  <c:v>7.28486872059493E-3</c:v>
                </c:pt>
                <c:pt idx="1">
                  <c:v>0.35134314767035968</c:v>
                </c:pt>
                <c:pt idx="2">
                  <c:v>0.6535134314767036</c:v>
                </c:pt>
                <c:pt idx="3">
                  <c:v>0.68174229776900896</c:v>
                </c:pt>
                <c:pt idx="4">
                  <c:v>0.71543481560176048</c:v>
                </c:pt>
                <c:pt idx="5">
                  <c:v>0.84686598876916075</c:v>
                </c:pt>
                <c:pt idx="6">
                  <c:v>0.87023827591440284</c:v>
                </c:pt>
                <c:pt idx="7">
                  <c:v>0.90302018515708005</c:v>
                </c:pt>
              </c:numCache>
            </c:numRef>
          </c:val>
        </c:ser>
        <c:ser>
          <c:idx val="1"/>
          <c:order val="1"/>
          <c:tx>
            <c:strRef>
              <c:f>'13_ПК'!$D$2</c:f>
              <c:strCache>
                <c:ptCount val="1"/>
                <c:pt idx="0">
                  <c:v>учителя математики</c:v>
                </c:pt>
              </c:strCache>
            </c:strRef>
          </c:tx>
          <c:invertIfNegative val="0"/>
          <c:cat>
            <c:strRef>
              <c:f>'13_ПК'!$B$3:$B$10</c:f>
              <c:strCache>
                <c:ptCount val="8"/>
                <c:pt idx="0">
                  <c:v>иное</c:v>
                </c:pt>
                <c:pt idx="1">
                  <c:v>участвую в профессиональных конкурсах</c:v>
                </c:pt>
                <c:pt idx="2">
                  <c:v>даю открытые уроки и мастер-классы</c:v>
                </c:pt>
                <c:pt idx="3">
                  <c:v>участвую в вебинарах, семинарах, конференциях</c:v>
                </c:pt>
                <c:pt idx="4">
                  <c:v>выступаю с сообщениями на заседаниях МО и т.п.</c:v>
                </c:pt>
                <c:pt idx="5">
                  <c:v>читаю журналы и публикации в интернете</c:v>
                </c:pt>
                <c:pt idx="6">
                  <c:v>посещаю открытые уроки и мастер-классы своих коллег</c:v>
                </c:pt>
                <c:pt idx="7">
                  <c:v>периодически посещаю курсы повышения квалификации</c:v>
                </c:pt>
              </c:strCache>
            </c:strRef>
          </c:cat>
          <c:val>
            <c:numRef>
              <c:f>'13_ПК'!$D$3:$D$10</c:f>
              <c:numCache>
                <c:formatCode>0%</c:formatCode>
                <c:ptCount val="8"/>
                <c:pt idx="0">
                  <c:v>6.4770487186707974E-3</c:v>
                </c:pt>
                <c:pt idx="1">
                  <c:v>0.26203886229231205</c:v>
                </c:pt>
                <c:pt idx="2">
                  <c:v>0.60166150380174599</c:v>
                </c:pt>
                <c:pt idx="3">
                  <c:v>0.64221346099690224</c:v>
                </c:pt>
                <c:pt idx="4">
                  <c:v>0.6740354829625459</c:v>
                </c:pt>
                <c:pt idx="5">
                  <c:v>0.76020839200225288</c:v>
                </c:pt>
                <c:pt idx="6">
                  <c:v>0.83835539284708527</c:v>
                </c:pt>
                <c:pt idx="7">
                  <c:v>0.90495635032385247</c:v>
                </c:pt>
              </c:numCache>
            </c:numRef>
          </c:val>
        </c:ser>
        <c:ser>
          <c:idx val="2"/>
          <c:order val="2"/>
          <c:tx>
            <c:strRef>
              <c:f>'13_ПК'!$E$2</c:f>
              <c:strCache>
                <c:ptCount val="1"/>
                <c:pt idx="0">
                  <c:v>учителя литературы</c:v>
                </c:pt>
              </c:strCache>
            </c:strRef>
          </c:tx>
          <c:invertIfNegative val="0"/>
          <c:cat>
            <c:strRef>
              <c:f>'13_ПК'!$B$3:$B$10</c:f>
              <c:strCache>
                <c:ptCount val="8"/>
                <c:pt idx="0">
                  <c:v>иное</c:v>
                </c:pt>
                <c:pt idx="1">
                  <c:v>участвую в профессиональных конкурсах</c:v>
                </c:pt>
                <c:pt idx="2">
                  <c:v>даю открытые уроки и мастер-классы</c:v>
                </c:pt>
                <c:pt idx="3">
                  <c:v>участвую в вебинарах, семинарах, конференциях</c:v>
                </c:pt>
                <c:pt idx="4">
                  <c:v>выступаю с сообщениями на заседаниях МО и т.п.</c:v>
                </c:pt>
                <c:pt idx="5">
                  <c:v>читаю журналы и публикации в интернете</c:v>
                </c:pt>
                <c:pt idx="6">
                  <c:v>посещаю открытые уроки и мастер-классы своих коллег</c:v>
                </c:pt>
                <c:pt idx="7">
                  <c:v>периодически посещаю курсы повышения квалификации</c:v>
                </c:pt>
              </c:strCache>
            </c:strRef>
          </c:cat>
          <c:val>
            <c:numRef>
              <c:f>'13_ПК'!$E$3:$E$10</c:f>
              <c:numCache>
                <c:formatCode>0%</c:formatCode>
                <c:ptCount val="8"/>
                <c:pt idx="0">
                  <c:v>7.4158585282373072E-3</c:v>
                </c:pt>
                <c:pt idx="1">
                  <c:v>0.3580528617607911</c:v>
                </c:pt>
                <c:pt idx="2">
                  <c:v>0.63928503517779045</c:v>
                </c:pt>
                <c:pt idx="3">
                  <c:v>0.67313177410154024</c:v>
                </c:pt>
                <c:pt idx="4">
                  <c:v>0.68853394181403305</c:v>
                </c:pt>
                <c:pt idx="5">
                  <c:v>0.85168282943525386</c:v>
                </c:pt>
                <c:pt idx="6">
                  <c:v>0.86708499714774656</c:v>
                </c:pt>
                <c:pt idx="7">
                  <c:v>0.90245293782087854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880640"/>
        <c:axId val="214882176"/>
      </c:barChart>
      <c:catAx>
        <c:axId val="2148806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14882176"/>
        <c:crosses val="autoZero"/>
        <c:auto val="1"/>
        <c:lblAlgn val="ctr"/>
        <c:lblOffset val="100"/>
        <c:noMultiLvlLbl val="0"/>
      </c:catAx>
      <c:valAx>
        <c:axId val="214882176"/>
        <c:scaling>
          <c:orientation val="minMax"/>
          <c:max val="0.92"/>
          <c:min val="0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14880640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0"/>
          <c:y val="0.91835458292596528"/>
          <c:w val="0.92111736148090828"/>
          <c:h val="7.4389262143765997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3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Литература</a:t>
            </a:r>
          </a:p>
        </c:rich>
      </c:tx>
      <c:layout>
        <c:manualLayout>
          <c:xMode val="edge"/>
          <c:yMode val="edge"/>
          <c:x val="0.37895822397200352"/>
          <c:y val="9.25925925925925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886574074074075E-2"/>
          <c:y val="0.10550561388159814"/>
          <c:w val="0.88974338938791597"/>
          <c:h val="0.62191163604549426"/>
        </c:manualLayout>
      </c:layout>
      <c:lineChart>
        <c:grouping val="standard"/>
        <c:varyColors val="0"/>
        <c:ser>
          <c:idx val="2"/>
          <c:order val="0"/>
          <c:tx>
            <c:strRef>
              <c:f>'13_7_Выступаю_метод'!$Q$3</c:f>
              <c:strCache>
                <c:ptCount val="1"/>
                <c:pt idx="0">
                  <c:v>Не выступаю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numRef>
              <c:f>'13_7_Выступаю_метод'!$J$4:$J$26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'13_7_Выступаю_метод'!$Q$4:$Q$26</c:f>
              <c:numCache>
                <c:formatCode>0%</c:formatCode>
                <c:ptCount val="23"/>
                <c:pt idx="0">
                  <c:v>3.1407035175879399E-3</c:v>
                </c:pt>
                <c:pt idx="1">
                  <c:v>6.2814070351758784E-4</c:v>
                </c:pt>
                <c:pt idx="2">
                  <c:v>3.1407035175879399E-3</c:v>
                </c:pt>
                <c:pt idx="3">
                  <c:v>6.2814070351758797E-3</c:v>
                </c:pt>
                <c:pt idx="4">
                  <c:v>5.0251256281407027E-3</c:v>
                </c:pt>
                <c:pt idx="5">
                  <c:v>1.3819095477386936E-2</c:v>
                </c:pt>
                <c:pt idx="6">
                  <c:v>1.6959798994974875E-2</c:v>
                </c:pt>
                <c:pt idx="7">
                  <c:v>3.5804020100502515E-2</c:v>
                </c:pt>
                <c:pt idx="8">
                  <c:v>4.1457286432160803E-2</c:v>
                </c:pt>
                <c:pt idx="9">
                  <c:v>6.1557788944723614E-2</c:v>
                </c:pt>
                <c:pt idx="10">
                  <c:v>7.4748743718592969E-2</c:v>
                </c:pt>
                <c:pt idx="11">
                  <c:v>0.10678391959798995</c:v>
                </c:pt>
                <c:pt idx="12">
                  <c:v>0.10427135678391959</c:v>
                </c:pt>
                <c:pt idx="13">
                  <c:v>9.6105527638190955E-2</c:v>
                </c:pt>
                <c:pt idx="14">
                  <c:v>0.10427135678391959</c:v>
                </c:pt>
                <c:pt idx="15">
                  <c:v>9.9874371859296485E-2</c:v>
                </c:pt>
                <c:pt idx="16">
                  <c:v>8.2914572864321606E-2</c:v>
                </c:pt>
                <c:pt idx="17">
                  <c:v>5.6532663316582916E-2</c:v>
                </c:pt>
                <c:pt idx="18">
                  <c:v>4.4597989949748743E-2</c:v>
                </c:pt>
                <c:pt idx="19">
                  <c:v>2.3241206030150754E-2</c:v>
                </c:pt>
                <c:pt idx="20">
                  <c:v>1.3819095477386936E-2</c:v>
                </c:pt>
                <c:pt idx="21">
                  <c:v>4.3969849246231155E-3</c:v>
                </c:pt>
                <c:pt idx="22">
                  <c:v>6.2814070351758784E-4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'13_7_Выступаю_метод'!$R$3</c:f>
              <c:strCache>
                <c:ptCount val="1"/>
                <c:pt idx="0">
                  <c:v>Выступаю</c:v>
                </c:pt>
              </c:strCache>
            </c:strRef>
          </c:tx>
          <c:spPr>
            <a:ln w="12700"/>
          </c:spPr>
          <c:marker>
            <c:symbol val="square"/>
            <c:size val="6"/>
          </c:marker>
          <c:cat>
            <c:numRef>
              <c:f>'13_7_Выступаю_метод'!$J$4:$J$26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'13_7_Выступаю_метод'!$R$4:$R$26</c:f>
              <c:numCache>
                <c:formatCode>0%</c:formatCode>
                <c:ptCount val="23"/>
                <c:pt idx="0">
                  <c:v>1.6887137630171687E-3</c:v>
                </c:pt>
                <c:pt idx="1">
                  <c:v>0</c:v>
                </c:pt>
                <c:pt idx="2">
                  <c:v>5.6290458767238951E-4</c:v>
                </c:pt>
                <c:pt idx="3">
                  <c:v>1.9701660568533634E-3</c:v>
                </c:pt>
                <c:pt idx="4">
                  <c:v>2.8145229383619475E-3</c:v>
                </c:pt>
                <c:pt idx="5">
                  <c:v>4.2217844075429214E-3</c:v>
                </c:pt>
                <c:pt idx="6">
                  <c:v>9.0064734027582322E-3</c:v>
                </c:pt>
                <c:pt idx="7">
                  <c:v>1.2102448634956376E-2</c:v>
                </c:pt>
                <c:pt idx="8">
                  <c:v>2.6456515620602309E-2</c:v>
                </c:pt>
                <c:pt idx="9">
                  <c:v>4.6439628482972138E-2</c:v>
                </c:pt>
                <c:pt idx="10">
                  <c:v>6.4171122994652413E-2</c:v>
                </c:pt>
                <c:pt idx="11">
                  <c:v>7.374050098508303E-2</c:v>
                </c:pt>
                <c:pt idx="12">
                  <c:v>0.10075992119335772</c:v>
                </c:pt>
                <c:pt idx="13">
                  <c:v>0.10976639459611595</c:v>
                </c:pt>
                <c:pt idx="14">
                  <c:v>0.11961722488038279</c:v>
                </c:pt>
                <c:pt idx="15">
                  <c:v>0.10976639459611595</c:v>
                </c:pt>
                <c:pt idx="16">
                  <c:v>0.10582606248240924</c:v>
                </c:pt>
                <c:pt idx="17">
                  <c:v>9.2597804672108083E-2</c:v>
                </c:pt>
                <c:pt idx="18">
                  <c:v>5.4038840416549397E-2</c:v>
                </c:pt>
                <c:pt idx="19">
                  <c:v>3.7996059667886294E-2</c:v>
                </c:pt>
                <c:pt idx="20">
                  <c:v>1.6887137630171686E-2</c:v>
                </c:pt>
                <c:pt idx="21">
                  <c:v>7.0363073459048693E-3</c:v>
                </c:pt>
                <c:pt idx="22">
                  <c:v>2.5330706445257528E-3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922368"/>
        <c:axId val="214924288"/>
      </c:lineChart>
      <c:catAx>
        <c:axId val="214922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 за методический блок</a:t>
                </a:r>
              </a:p>
            </c:rich>
          </c:tx>
          <c:layout>
            <c:manualLayout>
              <c:xMode val="edge"/>
              <c:yMode val="edge"/>
              <c:x val="0.38239661824889221"/>
              <c:y val="0.8253590083417791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924288"/>
        <c:crosses val="autoZero"/>
        <c:auto val="1"/>
        <c:lblAlgn val="ctr"/>
        <c:lblOffset val="100"/>
        <c:tickLblSkip val="1"/>
        <c:noMultiLvlLbl val="0"/>
      </c:catAx>
      <c:valAx>
        <c:axId val="214924288"/>
        <c:scaling>
          <c:orientation val="minMax"/>
          <c:max val="0.15000000000000002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9223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0120370370370459E-3"/>
          <c:y val="0.90486293379994165"/>
          <c:w val="0.99898804593170598"/>
          <c:h val="9.5137066200058323E-2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Литература</a:t>
            </a:r>
          </a:p>
        </c:rich>
      </c:tx>
      <c:layout>
        <c:manualLayout>
          <c:xMode val="edge"/>
          <c:yMode val="edge"/>
          <c:x val="0.37895822397200352"/>
          <c:y val="9.25925925925925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886574074074075E-2"/>
          <c:y val="0.10550561388159814"/>
          <c:w val="0.88974338938791597"/>
          <c:h val="0.62191163604549426"/>
        </c:manualLayout>
      </c:layout>
      <c:lineChart>
        <c:grouping val="standard"/>
        <c:varyColors val="0"/>
        <c:ser>
          <c:idx val="2"/>
          <c:order val="0"/>
          <c:tx>
            <c:strRef>
              <c:f>'13_7_Выступаю_предм'!$Q$3</c:f>
              <c:strCache>
                <c:ptCount val="1"/>
                <c:pt idx="0">
                  <c:v>Не выступаю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strRef>
              <c:f>'13_7_Выступаю_предм'!$J$4:$J$17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'13_7_Выступаю_предм'!$Q$4:$Q$17</c:f>
              <c:numCache>
                <c:formatCode>0%</c:formatCode>
                <c:ptCount val="14"/>
                <c:pt idx="0">
                  <c:v>3.7688442211055275E-3</c:v>
                </c:pt>
                <c:pt idx="1">
                  <c:v>3.7688442211055275E-3</c:v>
                </c:pt>
                <c:pt idx="2">
                  <c:v>9.4221105527638183E-3</c:v>
                </c:pt>
                <c:pt idx="3">
                  <c:v>4.3969849246231159E-2</c:v>
                </c:pt>
                <c:pt idx="4">
                  <c:v>8.1030150753768848E-2</c:v>
                </c:pt>
                <c:pt idx="5">
                  <c:v>0.1237437185929648</c:v>
                </c:pt>
                <c:pt idx="6">
                  <c:v>0.1727386934673367</c:v>
                </c:pt>
                <c:pt idx="7">
                  <c:v>0.17085427135678391</c:v>
                </c:pt>
                <c:pt idx="8">
                  <c:v>0.157035175879397</c:v>
                </c:pt>
                <c:pt idx="9">
                  <c:v>0.1092964824120603</c:v>
                </c:pt>
                <c:pt idx="10">
                  <c:v>6.3442211055276379E-2</c:v>
                </c:pt>
                <c:pt idx="11">
                  <c:v>3.4547738693467334E-2</c:v>
                </c:pt>
                <c:pt idx="12">
                  <c:v>2.1356783919597989E-2</c:v>
                </c:pt>
                <c:pt idx="13">
                  <c:v>5.0251256281407027E-3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'13_7_Выступаю_предм'!$R$3</c:f>
              <c:strCache>
                <c:ptCount val="1"/>
                <c:pt idx="0">
                  <c:v>Выступаю</c:v>
                </c:pt>
              </c:strCache>
            </c:strRef>
          </c:tx>
          <c:spPr>
            <a:ln w="12700"/>
          </c:spPr>
          <c:marker>
            <c:symbol val="square"/>
            <c:size val="6"/>
          </c:marker>
          <c:cat>
            <c:strRef>
              <c:f>'13_7_Выступаю_предм'!$J$4:$J$17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'13_7_Выступаю_предм'!$R$4:$R$17</c:f>
              <c:numCache>
                <c:formatCode>0%</c:formatCode>
                <c:ptCount val="14"/>
                <c:pt idx="0">
                  <c:v>1.6887137630171687E-3</c:v>
                </c:pt>
                <c:pt idx="1">
                  <c:v>1.4072614691809737E-3</c:v>
                </c:pt>
                <c:pt idx="2">
                  <c:v>3.3774275260343373E-3</c:v>
                </c:pt>
                <c:pt idx="3">
                  <c:v>2.533070644525753E-2</c:v>
                </c:pt>
                <c:pt idx="4">
                  <c:v>6.023079088094567E-2</c:v>
                </c:pt>
                <c:pt idx="5">
                  <c:v>0.10638896707008164</c:v>
                </c:pt>
                <c:pt idx="6">
                  <c:v>0.16971573318322544</c:v>
                </c:pt>
                <c:pt idx="7">
                  <c:v>0.18744722769490571</c:v>
                </c:pt>
                <c:pt idx="8">
                  <c:v>0.14945116802701941</c:v>
                </c:pt>
                <c:pt idx="9">
                  <c:v>0.13566000562904587</c:v>
                </c:pt>
                <c:pt idx="10">
                  <c:v>8.4154235857022239E-2</c:v>
                </c:pt>
                <c:pt idx="11">
                  <c:v>4.784688995215311E-2</c:v>
                </c:pt>
                <c:pt idx="12">
                  <c:v>1.942020827469744E-2</c:v>
                </c:pt>
                <c:pt idx="13">
                  <c:v>7.8806642274134534E-3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952192"/>
        <c:axId val="214970752"/>
      </c:lineChart>
      <c:catAx>
        <c:axId val="214952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 за предметный блок</a:t>
                </a:r>
              </a:p>
            </c:rich>
          </c:tx>
          <c:layout>
            <c:manualLayout>
              <c:xMode val="edge"/>
              <c:yMode val="edge"/>
              <c:x val="0.38239661824889221"/>
              <c:y val="0.8253590083417791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970752"/>
        <c:crosses val="autoZero"/>
        <c:auto val="1"/>
        <c:lblAlgn val="ctr"/>
        <c:lblOffset val="100"/>
        <c:tickLblSkip val="1"/>
        <c:noMultiLvlLbl val="0"/>
      </c:catAx>
      <c:valAx>
        <c:axId val="214970752"/>
        <c:scaling>
          <c:orientation val="minMax"/>
          <c:max val="0.21000000000000002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952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0120370370370459E-3"/>
          <c:y val="0.90486293379994165"/>
          <c:w val="0.99898804593170598"/>
          <c:h val="9.5137066200058323E-2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Предметные!$D$2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Предметные!$A$3:$A$16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Предметные!$D$3:$D$16</c:f>
              <c:numCache>
                <c:formatCode>0%</c:formatCode>
                <c:ptCount val="14"/>
                <c:pt idx="0">
                  <c:v>2.2234574763757642E-3</c:v>
                </c:pt>
                <c:pt idx="1">
                  <c:v>2.0381693533444508E-3</c:v>
                </c:pt>
                <c:pt idx="2">
                  <c:v>5.3733555679080971E-3</c:v>
                </c:pt>
                <c:pt idx="3">
                  <c:v>3.2240133407448586E-2</c:v>
                </c:pt>
                <c:pt idx="4">
                  <c:v>6.7074300537335554E-2</c:v>
                </c:pt>
                <c:pt idx="5">
                  <c:v>0.11043172132666296</c:v>
                </c:pt>
                <c:pt idx="6">
                  <c:v>0.16916805632758941</c:v>
                </c:pt>
                <c:pt idx="7">
                  <c:v>0.1838058180470632</c:v>
                </c:pt>
                <c:pt idx="8">
                  <c:v>0.15286270150083381</c:v>
                </c:pt>
                <c:pt idx="9">
                  <c:v>0.12599592366129331</c:v>
                </c:pt>
                <c:pt idx="10">
                  <c:v>7.6338706688901248E-2</c:v>
                </c:pt>
                <c:pt idx="11">
                  <c:v>4.4839725773577914E-2</c:v>
                </c:pt>
                <c:pt idx="12">
                  <c:v>2.019640541041319E-2</c:v>
                </c:pt>
                <c:pt idx="13">
                  <c:v>7.4115249212525465E-3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886208"/>
        <c:axId val="165892480"/>
      </c:barChart>
      <c:catAx>
        <c:axId val="1658862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/>
                  <a:t>Балл за предметный блок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892480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6589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88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Методическая!$D$2</c:f>
              <c:strCache>
                <c:ptCount val="1"/>
                <c:pt idx="0">
                  <c:v>Литература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Методическая!$A$3:$A$25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Методическая!$D$3:$D$25</c:f>
              <c:numCache>
                <c:formatCode>0%</c:formatCode>
                <c:ptCount val="23"/>
                <c:pt idx="0">
                  <c:v>2.0381693533444508E-3</c:v>
                </c:pt>
                <c:pt idx="1">
                  <c:v>3.7057624606262737E-4</c:v>
                </c:pt>
                <c:pt idx="2">
                  <c:v>1.4823049842505095E-3</c:v>
                </c:pt>
                <c:pt idx="3">
                  <c:v>3.1498980915323329E-3</c:v>
                </c:pt>
                <c:pt idx="4">
                  <c:v>3.3351862145636463E-3</c:v>
                </c:pt>
                <c:pt idx="5">
                  <c:v>7.0409486751899205E-3</c:v>
                </c:pt>
                <c:pt idx="6">
                  <c:v>1.1302575504910135E-2</c:v>
                </c:pt>
                <c:pt idx="7">
                  <c:v>1.9640541041319251E-2</c:v>
                </c:pt>
                <c:pt idx="8">
                  <c:v>3.1128404669260701E-2</c:v>
                </c:pt>
                <c:pt idx="9">
                  <c:v>5.2436538817861776E-2</c:v>
                </c:pt>
                <c:pt idx="10">
                  <c:v>6.9297758013711325E-2</c:v>
                </c:pt>
                <c:pt idx="11">
                  <c:v>8.3935519733185082E-2</c:v>
                </c:pt>
                <c:pt idx="12">
                  <c:v>0.10116731517509728</c:v>
                </c:pt>
                <c:pt idx="13">
                  <c:v>0.10635538261997406</c:v>
                </c:pt>
                <c:pt idx="14">
                  <c:v>0.11376690754122661</c:v>
                </c:pt>
                <c:pt idx="15">
                  <c:v>0.10746711135816195</c:v>
                </c:pt>
                <c:pt idx="16">
                  <c:v>9.6535112099314452E-2</c:v>
                </c:pt>
                <c:pt idx="17">
                  <c:v>8.0415045395590135E-2</c:v>
                </c:pt>
                <c:pt idx="18">
                  <c:v>5.1510098202705204E-2</c:v>
                </c:pt>
                <c:pt idx="19">
                  <c:v>3.3351862145636464E-2</c:v>
                </c:pt>
                <c:pt idx="20">
                  <c:v>1.6490642949786919E-2</c:v>
                </c:pt>
                <c:pt idx="21">
                  <c:v>5.9292199370020379E-3</c:v>
                </c:pt>
                <c:pt idx="22">
                  <c:v>1.8528812303131366E-3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908864"/>
        <c:axId val="165910784"/>
      </c:barChart>
      <c:catAx>
        <c:axId val="165908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100" dirty="0" smtClean="0"/>
                  <a:t>Балл за методический блок</a:t>
                </a:r>
                <a:endParaRPr lang="ru-RU" sz="11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910784"/>
        <c:crosses val="autoZero"/>
        <c:auto val="1"/>
        <c:lblAlgn val="ctr"/>
        <c:lblOffset val="100"/>
        <c:tickLblSkip val="2"/>
        <c:tickMarkSkip val="2"/>
        <c:noMultiLvlLbl val="0"/>
      </c:catAx>
      <c:valAx>
        <c:axId val="165910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9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Русский язык</a:t>
            </a:r>
          </a:p>
        </c:rich>
      </c:tx>
      <c:layout>
        <c:manualLayout>
          <c:xMode val="edge"/>
          <c:yMode val="edge"/>
          <c:x val="0.37895822397200352"/>
          <c:y val="9.25925925925925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838901139044818E-2"/>
          <c:y val="8.5720714145253937E-2"/>
          <c:w val="0.88742564385501421"/>
          <c:h val="0.60978734646950739"/>
        </c:manualLayout>
      </c:layout>
      <c:lineChart>
        <c:grouping val="standard"/>
        <c:varyColors val="0"/>
        <c:ser>
          <c:idx val="2"/>
          <c:order val="0"/>
          <c:tx>
            <c:strRef>
              <c:f>'18_категория'!$K$3</c:f>
              <c:strCache>
                <c:ptCount val="1"/>
                <c:pt idx="0">
                  <c:v>Высшая категория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strRef>
              <c:f>'18_категория'!$J$4:$J$35</c:f>
              <c:strCache>
                <c:ptCount val="3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</c:strCache>
            </c:strRef>
          </c:cat>
          <c:val>
            <c:numRef>
              <c:f>'18_категория'!$K$4:$K$35</c:f>
              <c:numCache>
                <c:formatCode>0%</c:formatCode>
                <c:ptCount val="32"/>
                <c:pt idx="0">
                  <c:v>0</c:v>
                </c:pt>
                <c:pt idx="1">
                  <c:v>3.4083162917518747E-4</c:v>
                </c:pt>
                <c:pt idx="2">
                  <c:v>6.8166325835037494E-4</c:v>
                </c:pt>
                <c:pt idx="3">
                  <c:v>2.0449897750511249E-3</c:v>
                </c:pt>
                <c:pt idx="4">
                  <c:v>1.0224948875255625E-3</c:v>
                </c:pt>
                <c:pt idx="5">
                  <c:v>2.3858214042263124E-3</c:v>
                </c:pt>
                <c:pt idx="6">
                  <c:v>3.0674846625766872E-3</c:v>
                </c:pt>
                <c:pt idx="7">
                  <c:v>6.1349693251533744E-3</c:v>
                </c:pt>
                <c:pt idx="8">
                  <c:v>1.0906612133605999E-2</c:v>
                </c:pt>
                <c:pt idx="9">
                  <c:v>1.1929107021131561E-2</c:v>
                </c:pt>
                <c:pt idx="10">
                  <c:v>1.2610770279481936E-2</c:v>
                </c:pt>
                <c:pt idx="11">
                  <c:v>2.1813224267211998E-2</c:v>
                </c:pt>
                <c:pt idx="12">
                  <c:v>3.0674846625766871E-2</c:v>
                </c:pt>
                <c:pt idx="13">
                  <c:v>3.7491479209270623E-2</c:v>
                </c:pt>
                <c:pt idx="14">
                  <c:v>4.4648943421949555E-2</c:v>
                </c:pt>
                <c:pt idx="15">
                  <c:v>4.396728016359918E-2</c:v>
                </c:pt>
                <c:pt idx="16">
                  <c:v>5.6578050443081118E-2</c:v>
                </c:pt>
                <c:pt idx="17">
                  <c:v>5.9304703476482618E-2</c:v>
                </c:pt>
                <c:pt idx="18">
                  <c:v>7.4982958418541246E-2</c:v>
                </c:pt>
                <c:pt idx="19">
                  <c:v>7.8732106339468297E-2</c:v>
                </c:pt>
                <c:pt idx="20">
                  <c:v>9.3728698023176557E-2</c:v>
                </c:pt>
                <c:pt idx="21">
                  <c:v>0.10020449897750511</c:v>
                </c:pt>
                <c:pt idx="22">
                  <c:v>8.8275391956373545E-2</c:v>
                </c:pt>
                <c:pt idx="23">
                  <c:v>6.9529652351738247E-2</c:v>
                </c:pt>
                <c:pt idx="24">
                  <c:v>5.9304703476482618E-2</c:v>
                </c:pt>
                <c:pt idx="25">
                  <c:v>4.976141785957737E-2</c:v>
                </c:pt>
                <c:pt idx="26">
                  <c:v>1.8745739604635311E-2</c:v>
                </c:pt>
                <c:pt idx="27">
                  <c:v>1.056578050443081E-2</c:v>
                </c:pt>
                <c:pt idx="28">
                  <c:v>5.7941376959781861E-3</c:v>
                </c:pt>
                <c:pt idx="29">
                  <c:v>3.0674846625766872E-3</c:v>
                </c:pt>
                <c:pt idx="30">
                  <c:v>1.0224948875255625E-3</c:v>
                </c:pt>
                <c:pt idx="31">
                  <c:v>6.8166325835037494E-4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'18_категория'!$L$3</c:f>
              <c:strCache>
                <c:ptCount val="1"/>
                <c:pt idx="0">
                  <c:v>Первая категория</c:v>
                </c:pt>
              </c:strCache>
            </c:strRef>
          </c:tx>
          <c:spPr>
            <a:ln w="12700"/>
          </c:spPr>
          <c:marker>
            <c:symbol val="square"/>
            <c:size val="5"/>
          </c:marker>
          <c:cat>
            <c:strRef>
              <c:f>'18_категория'!$J$4:$J$35</c:f>
              <c:strCache>
                <c:ptCount val="3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</c:strCache>
            </c:strRef>
          </c:cat>
          <c:val>
            <c:numRef>
              <c:f>'18_категория'!$L$4:$L$35</c:f>
              <c:numCache>
                <c:formatCode>0%</c:formatCode>
                <c:ptCount val="32"/>
                <c:pt idx="0">
                  <c:v>0</c:v>
                </c:pt>
                <c:pt idx="1">
                  <c:v>9.025270758122744E-4</c:v>
                </c:pt>
                <c:pt idx="2">
                  <c:v>2.7075812274368226E-3</c:v>
                </c:pt>
                <c:pt idx="3">
                  <c:v>3.6101083032490976E-3</c:v>
                </c:pt>
                <c:pt idx="4">
                  <c:v>2.2563176895306859E-3</c:v>
                </c:pt>
                <c:pt idx="5">
                  <c:v>6.7689530685920577E-3</c:v>
                </c:pt>
                <c:pt idx="6">
                  <c:v>8.5740072202166069E-3</c:v>
                </c:pt>
                <c:pt idx="7">
                  <c:v>1.9404332129963901E-2</c:v>
                </c:pt>
                <c:pt idx="8">
                  <c:v>8.1227436823104685E-3</c:v>
                </c:pt>
                <c:pt idx="9">
                  <c:v>1.9855595667870037E-2</c:v>
                </c:pt>
                <c:pt idx="10">
                  <c:v>2.6173285198555954E-2</c:v>
                </c:pt>
                <c:pt idx="11">
                  <c:v>3.0685920577617331E-2</c:v>
                </c:pt>
                <c:pt idx="12">
                  <c:v>4.3321299638989161E-2</c:v>
                </c:pt>
                <c:pt idx="13">
                  <c:v>3.9711191335740074E-2</c:v>
                </c:pt>
                <c:pt idx="14">
                  <c:v>4.2418772563176894E-2</c:v>
                </c:pt>
                <c:pt idx="15">
                  <c:v>6.1823104693140792E-2</c:v>
                </c:pt>
                <c:pt idx="16">
                  <c:v>6.1823104693140792E-2</c:v>
                </c:pt>
                <c:pt idx="17">
                  <c:v>6.3628158844765345E-2</c:v>
                </c:pt>
                <c:pt idx="18">
                  <c:v>8.0324909747292422E-2</c:v>
                </c:pt>
                <c:pt idx="19">
                  <c:v>7.8971119133574005E-2</c:v>
                </c:pt>
                <c:pt idx="20">
                  <c:v>9.5216606498194925E-2</c:v>
                </c:pt>
                <c:pt idx="21">
                  <c:v>8.3935018050541516E-2</c:v>
                </c:pt>
                <c:pt idx="22">
                  <c:v>6.0469314079422382E-2</c:v>
                </c:pt>
                <c:pt idx="23">
                  <c:v>6.4981949458483748E-2</c:v>
                </c:pt>
                <c:pt idx="24">
                  <c:v>3.9259927797833938E-2</c:v>
                </c:pt>
                <c:pt idx="25">
                  <c:v>3.0685920577617331E-2</c:v>
                </c:pt>
                <c:pt idx="26">
                  <c:v>1.083032490974729E-2</c:v>
                </c:pt>
                <c:pt idx="27">
                  <c:v>5.8664259927797835E-3</c:v>
                </c:pt>
                <c:pt idx="28">
                  <c:v>5.4151624548736451E-3</c:v>
                </c:pt>
                <c:pt idx="29">
                  <c:v>1.8050541516245488E-3</c:v>
                </c:pt>
                <c:pt idx="30">
                  <c:v>4.512635379061372E-4</c:v>
                </c:pt>
                <c:pt idx="31">
                  <c:v>0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'18_категория'!$M$3</c:f>
              <c:strCache>
                <c:ptCount val="1"/>
                <c:pt idx="0">
                  <c:v>Аттестован на соответствие</c:v>
                </c:pt>
              </c:strCache>
            </c:strRef>
          </c:tx>
          <c:spPr>
            <a:ln w="12700"/>
          </c:spPr>
          <c:marker>
            <c:symbol val="diamond"/>
            <c:size val="6"/>
          </c:marker>
          <c:cat>
            <c:strRef>
              <c:f>'18_категория'!$J$4:$J$35</c:f>
              <c:strCache>
                <c:ptCount val="3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</c:strCache>
            </c:strRef>
          </c:cat>
          <c:val>
            <c:numRef>
              <c:f>'18_категория'!$M$4:$M$35</c:f>
              <c:numCache>
                <c:formatCode>0%</c:formatCode>
                <c:ptCount val="32"/>
                <c:pt idx="0">
                  <c:v>2.1668472372697724E-3</c:v>
                </c:pt>
                <c:pt idx="1">
                  <c:v>0</c:v>
                </c:pt>
                <c:pt idx="2">
                  <c:v>2.1668472372697724E-3</c:v>
                </c:pt>
                <c:pt idx="3">
                  <c:v>2.1668472372697724E-3</c:v>
                </c:pt>
                <c:pt idx="4">
                  <c:v>3.2502708559046588E-3</c:v>
                </c:pt>
                <c:pt idx="5">
                  <c:v>5.4171180931744311E-3</c:v>
                </c:pt>
                <c:pt idx="6">
                  <c:v>1.9501625135427952E-2</c:v>
                </c:pt>
                <c:pt idx="7">
                  <c:v>1.9501625135427952E-2</c:v>
                </c:pt>
                <c:pt idx="8">
                  <c:v>2.1668472372697724E-2</c:v>
                </c:pt>
                <c:pt idx="9">
                  <c:v>3.2502708559046585E-2</c:v>
                </c:pt>
                <c:pt idx="10">
                  <c:v>3.9003250270855903E-2</c:v>
                </c:pt>
                <c:pt idx="11">
                  <c:v>4.008667388949079E-2</c:v>
                </c:pt>
                <c:pt idx="12">
                  <c:v>4.7670639219934995E-2</c:v>
                </c:pt>
                <c:pt idx="13">
                  <c:v>5.200433369447454E-2</c:v>
                </c:pt>
                <c:pt idx="14">
                  <c:v>6.0671722643553624E-2</c:v>
                </c:pt>
                <c:pt idx="15">
                  <c:v>6.3921993499458291E-2</c:v>
                </c:pt>
                <c:pt idx="16">
                  <c:v>6.500541711809317E-2</c:v>
                </c:pt>
                <c:pt idx="17">
                  <c:v>7.2589382448537382E-2</c:v>
                </c:pt>
                <c:pt idx="18">
                  <c:v>7.6923076923076927E-2</c:v>
                </c:pt>
                <c:pt idx="19">
                  <c:v>7.90899241603467E-2</c:v>
                </c:pt>
                <c:pt idx="20">
                  <c:v>6.8255687973997836E-2</c:v>
                </c:pt>
                <c:pt idx="21">
                  <c:v>5.5254604550379199E-2</c:v>
                </c:pt>
                <c:pt idx="22">
                  <c:v>6.8255687973997836E-2</c:v>
                </c:pt>
                <c:pt idx="23">
                  <c:v>3.6836403033586131E-2</c:v>
                </c:pt>
                <c:pt idx="24">
                  <c:v>2.0585048754062842E-2</c:v>
                </c:pt>
                <c:pt idx="25">
                  <c:v>1.8418201516793065E-2</c:v>
                </c:pt>
                <c:pt idx="26">
                  <c:v>1.5167930660888406E-2</c:v>
                </c:pt>
                <c:pt idx="27">
                  <c:v>9.7508125677139759E-3</c:v>
                </c:pt>
                <c:pt idx="28">
                  <c:v>1.0834236186348862E-3</c:v>
                </c:pt>
                <c:pt idx="29">
                  <c:v>1.0834236186348862E-3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646528"/>
        <c:axId val="168656896"/>
      </c:lineChart>
      <c:catAx>
        <c:axId val="1686465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</a:t>
                </a:r>
              </a:p>
            </c:rich>
          </c:tx>
          <c:layout>
            <c:manualLayout>
              <c:xMode val="edge"/>
              <c:yMode val="edge"/>
              <c:x val="0.50652493414102762"/>
              <c:y val="0.763669506953132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8656896"/>
        <c:crosses val="autoZero"/>
        <c:auto val="1"/>
        <c:lblAlgn val="ctr"/>
        <c:lblOffset val="100"/>
        <c:tickLblSkip val="2"/>
        <c:noMultiLvlLbl val="0"/>
      </c:catAx>
      <c:valAx>
        <c:axId val="168656896"/>
        <c:scaling>
          <c:orientation val="minMax"/>
          <c:max val="0.1100000000000000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686465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6670049843802661E-2"/>
          <c:y val="0.82442571965250622"/>
          <c:w val="0.8286157941019735"/>
          <c:h val="0.17557428034749376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Математика</a:t>
            </a:r>
          </a:p>
        </c:rich>
      </c:tx>
      <c:layout>
        <c:manualLayout>
          <c:xMode val="edge"/>
          <c:yMode val="edge"/>
          <c:x val="0.3729954382663534"/>
          <c:y val="1.242601832119663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2223690215278514E-2"/>
          <c:y val="9.3480459241902417E-2"/>
          <c:w val="0.88974338938791597"/>
          <c:h val="0.62191163604549426"/>
        </c:manualLayout>
      </c:layout>
      <c:lineChart>
        <c:grouping val="standard"/>
        <c:varyColors val="0"/>
        <c:ser>
          <c:idx val="2"/>
          <c:order val="0"/>
          <c:tx>
            <c:strRef>
              <c:f>'18_категория'!$N$3</c:f>
              <c:strCache>
                <c:ptCount val="1"/>
                <c:pt idx="0">
                  <c:v>Высшая категория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strRef>
              <c:f>'18_категория'!$J$4:$J$30</c:f>
              <c:strCache>
                <c:ptCount val="2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</c:strCache>
            </c:strRef>
          </c:cat>
          <c:val>
            <c:numRef>
              <c:f>'18_категория'!$N$4:$N$30</c:f>
              <c:numCache>
                <c:formatCode>0%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3.4246575342465754E-4</c:v>
                </c:pt>
                <c:pt idx="3">
                  <c:v>1.0273972602739725E-3</c:v>
                </c:pt>
                <c:pt idx="4">
                  <c:v>1.7123287671232876E-3</c:v>
                </c:pt>
                <c:pt idx="5">
                  <c:v>3.767123287671233E-3</c:v>
                </c:pt>
                <c:pt idx="6">
                  <c:v>1.8150684931506848E-2</c:v>
                </c:pt>
                <c:pt idx="7">
                  <c:v>1.8835616438356163E-2</c:v>
                </c:pt>
                <c:pt idx="8">
                  <c:v>2.5342465753424658E-2</c:v>
                </c:pt>
                <c:pt idx="9">
                  <c:v>3.4931506849315071E-2</c:v>
                </c:pt>
                <c:pt idx="10">
                  <c:v>5.5479452054794522E-2</c:v>
                </c:pt>
                <c:pt idx="11">
                  <c:v>6.575342465753424E-2</c:v>
                </c:pt>
                <c:pt idx="12">
                  <c:v>8.0136986301369853E-2</c:v>
                </c:pt>
                <c:pt idx="13">
                  <c:v>0.10034246575342466</c:v>
                </c:pt>
                <c:pt idx="14">
                  <c:v>9.7945205479452055E-2</c:v>
                </c:pt>
                <c:pt idx="15">
                  <c:v>9.5205479452054792E-2</c:v>
                </c:pt>
                <c:pt idx="16">
                  <c:v>9.0068493150684936E-2</c:v>
                </c:pt>
                <c:pt idx="17">
                  <c:v>8.1849315068493148E-2</c:v>
                </c:pt>
                <c:pt idx="18">
                  <c:v>7.0205479452054798E-2</c:v>
                </c:pt>
                <c:pt idx="19">
                  <c:v>5.5821917808219185E-2</c:v>
                </c:pt>
                <c:pt idx="20">
                  <c:v>4.2123287671232877E-2</c:v>
                </c:pt>
                <c:pt idx="21">
                  <c:v>2.7054794520547945E-2</c:v>
                </c:pt>
                <c:pt idx="22">
                  <c:v>1.5753424657534248E-2</c:v>
                </c:pt>
                <c:pt idx="23">
                  <c:v>1.2671232876712329E-2</c:v>
                </c:pt>
                <c:pt idx="24">
                  <c:v>4.10958904109589E-3</c:v>
                </c:pt>
                <c:pt idx="25">
                  <c:v>1.3698630136986301E-3</c:v>
                </c:pt>
                <c:pt idx="26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'18_категория'!$O$3</c:f>
              <c:strCache>
                <c:ptCount val="1"/>
                <c:pt idx="0">
                  <c:v>Первая категория</c:v>
                </c:pt>
              </c:strCache>
            </c:strRef>
          </c:tx>
          <c:spPr>
            <a:ln w="12700"/>
          </c:spPr>
          <c:marker>
            <c:symbol val="square"/>
            <c:size val="6"/>
          </c:marker>
          <c:cat>
            <c:strRef>
              <c:f>'18_категория'!$J$4:$J$30</c:f>
              <c:strCache>
                <c:ptCount val="2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</c:strCache>
            </c:strRef>
          </c:cat>
          <c:val>
            <c:numRef>
              <c:f>'18_категория'!$O$4:$O$30</c:f>
              <c:numCache>
                <c:formatCode>0%</c:formatCode>
                <c:ptCount val="27"/>
                <c:pt idx="0">
                  <c:v>0</c:v>
                </c:pt>
                <c:pt idx="1">
                  <c:v>8.0032012805122054E-4</c:v>
                </c:pt>
                <c:pt idx="2">
                  <c:v>1.6006402561024411E-3</c:v>
                </c:pt>
                <c:pt idx="3">
                  <c:v>5.202080832332933E-3</c:v>
                </c:pt>
                <c:pt idx="4">
                  <c:v>6.8027210884353739E-3</c:v>
                </c:pt>
                <c:pt idx="5">
                  <c:v>1.680672268907563E-2</c:v>
                </c:pt>
                <c:pt idx="6">
                  <c:v>2.7210884353741496E-2</c:v>
                </c:pt>
                <c:pt idx="7">
                  <c:v>3.081232492997199E-2</c:v>
                </c:pt>
                <c:pt idx="8">
                  <c:v>5.202080832332933E-2</c:v>
                </c:pt>
                <c:pt idx="9">
                  <c:v>8.3633453381352543E-2</c:v>
                </c:pt>
                <c:pt idx="10">
                  <c:v>9.1636654661864742E-2</c:v>
                </c:pt>
                <c:pt idx="11">
                  <c:v>0.11044417767106843</c:v>
                </c:pt>
                <c:pt idx="12">
                  <c:v>0.10444177671068428</c:v>
                </c:pt>
                <c:pt idx="13">
                  <c:v>9.6438575430172063E-2</c:v>
                </c:pt>
                <c:pt idx="14">
                  <c:v>8.4433773509403759E-2</c:v>
                </c:pt>
                <c:pt idx="15">
                  <c:v>7.0828331332533009E-2</c:v>
                </c:pt>
                <c:pt idx="16">
                  <c:v>6.5626250500200087E-2</c:v>
                </c:pt>
                <c:pt idx="17">
                  <c:v>5.2420968387354945E-2</c:v>
                </c:pt>
                <c:pt idx="18">
                  <c:v>3.601440576230492E-2</c:v>
                </c:pt>
                <c:pt idx="19">
                  <c:v>2.6410564225690276E-2</c:v>
                </c:pt>
                <c:pt idx="20">
                  <c:v>1.5606242496998799E-2</c:v>
                </c:pt>
                <c:pt idx="21">
                  <c:v>1.1204481792717087E-2</c:v>
                </c:pt>
                <c:pt idx="22">
                  <c:v>4.8019207683073226E-3</c:v>
                </c:pt>
                <c:pt idx="23">
                  <c:v>2.8011204481792717E-3</c:v>
                </c:pt>
                <c:pt idx="24">
                  <c:v>1.6006402561024411E-3</c:v>
                </c:pt>
                <c:pt idx="25">
                  <c:v>4.0016006402561027E-4</c:v>
                </c:pt>
                <c:pt idx="26">
                  <c:v>0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'18_категория'!$P$3</c:f>
              <c:strCache>
                <c:ptCount val="1"/>
                <c:pt idx="0">
                  <c:v>Аттестован на соответствие</c:v>
                </c:pt>
              </c:strCache>
            </c:strRef>
          </c:tx>
          <c:spPr>
            <a:ln w="12700"/>
          </c:spPr>
          <c:marker>
            <c:symbol val="diamond"/>
            <c:size val="6"/>
          </c:marker>
          <c:cat>
            <c:strRef>
              <c:f>'18_категория'!$J$4:$J$30</c:f>
              <c:strCache>
                <c:ptCount val="27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</c:strCache>
            </c:strRef>
          </c:cat>
          <c:val>
            <c:numRef>
              <c:f>'18_категория'!$P$4:$P$30</c:f>
              <c:numCache>
                <c:formatCode>0%</c:formatCode>
                <c:ptCount val="27"/>
                <c:pt idx="0">
                  <c:v>0</c:v>
                </c:pt>
                <c:pt idx="1">
                  <c:v>1.7636684303350969E-3</c:v>
                </c:pt>
                <c:pt idx="2">
                  <c:v>3.5273368606701938E-3</c:v>
                </c:pt>
                <c:pt idx="3">
                  <c:v>1.0582010582010581E-2</c:v>
                </c:pt>
                <c:pt idx="4">
                  <c:v>2.4691358024691357E-2</c:v>
                </c:pt>
                <c:pt idx="5">
                  <c:v>1.9400352733686066E-2</c:v>
                </c:pt>
                <c:pt idx="6">
                  <c:v>5.5555555555555552E-2</c:v>
                </c:pt>
                <c:pt idx="7">
                  <c:v>6.4373897707231037E-2</c:v>
                </c:pt>
                <c:pt idx="8">
                  <c:v>9.0828924162257477E-2</c:v>
                </c:pt>
                <c:pt idx="9">
                  <c:v>9.8765432098765427E-2</c:v>
                </c:pt>
                <c:pt idx="10">
                  <c:v>0.10846560846560846</c:v>
                </c:pt>
                <c:pt idx="11">
                  <c:v>0.10493827160493825</c:v>
                </c:pt>
                <c:pt idx="12">
                  <c:v>8.55379188712522E-2</c:v>
                </c:pt>
                <c:pt idx="13">
                  <c:v>8.0246913580246909E-2</c:v>
                </c:pt>
                <c:pt idx="14">
                  <c:v>6.7901234567901231E-2</c:v>
                </c:pt>
                <c:pt idx="15">
                  <c:v>5.8201058201058198E-2</c:v>
                </c:pt>
                <c:pt idx="16">
                  <c:v>5.114638447971781E-2</c:v>
                </c:pt>
                <c:pt idx="17">
                  <c:v>2.6455026455026457E-2</c:v>
                </c:pt>
                <c:pt idx="18">
                  <c:v>1.8518518518518517E-2</c:v>
                </c:pt>
                <c:pt idx="19">
                  <c:v>1.2345679012345678E-2</c:v>
                </c:pt>
                <c:pt idx="20">
                  <c:v>6.1728395061728392E-3</c:v>
                </c:pt>
                <c:pt idx="21">
                  <c:v>7.0546737213403876E-3</c:v>
                </c:pt>
                <c:pt idx="22">
                  <c:v>0</c:v>
                </c:pt>
                <c:pt idx="23">
                  <c:v>2.6455026455026454E-3</c:v>
                </c:pt>
                <c:pt idx="24">
                  <c:v>8.8183421516754845E-4</c:v>
                </c:pt>
                <c:pt idx="25">
                  <c:v>0</c:v>
                </c:pt>
                <c:pt idx="26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312448"/>
        <c:axId val="214314368"/>
      </c:lineChart>
      <c:catAx>
        <c:axId val="214312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</a:t>
                </a:r>
              </a:p>
            </c:rich>
          </c:tx>
          <c:layout>
            <c:manualLayout>
              <c:xMode val="edge"/>
              <c:yMode val="edge"/>
              <c:x val="0.50646136048212775"/>
              <c:y val="0.772857940026865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314368"/>
        <c:crosses val="autoZero"/>
        <c:auto val="1"/>
        <c:lblAlgn val="ctr"/>
        <c:lblOffset val="100"/>
        <c:tickLblSkip val="2"/>
        <c:noMultiLvlLbl val="0"/>
      </c:catAx>
      <c:valAx>
        <c:axId val="214314368"/>
        <c:scaling>
          <c:orientation val="minMax"/>
          <c:max val="0.11000000000000001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3124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567079457549959"/>
          <c:y val="0.84072855541303493"/>
          <c:w val="0.69395467000204691"/>
          <c:h val="0.15927144458696507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/>
              <a:t>Квалификационная категория</a:t>
            </a:r>
          </a:p>
        </c:rich>
      </c:tx>
      <c:layout>
        <c:manualLayout>
          <c:xMode val="edge"/>
          <c:yMode val="edge"/>
          <c:x val="0.24397804723723848"/>
          <c:y val="4.229822243941487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59909649658572"/>
          <c:y val="0.11826864398133979"/>
          <c:w val="0.85657054625881568"/>
          <c:h val="0.58866221784032891"/>
        </c:manualLayout>
      </c:layout>
      <c:barChart>
        <c:barDir val="col"/>
        <c:grouping val="percentStacked"/>
        <c:varyColors val="0"/>
        <c:ser>
          <c:idx val="2"/>
          <c:order val="0"/>
          <c:tx>
            <c:strRef>
              <c:f>'18_категория'!$G$5</c:f>
              <c:strCache>
                <c:ptCount val="1"/>
                <c:pt idx="0">
                  <c:v>высшая</c:v>
                </c:pt>
              </c:strCache>
            </c:strRef>
          </c:tx>
          <c:invertIfNegative val="0"/>
          <c:cat>
            <c:strRef>
              <c:f>'18_категория'!$H$2:$J$2</c:f>
              <c:strCache>
                <c:ptCount val="3"/>
                <c:pt idx="0">
                  <c:v>Учителя русского языка</c:v>
                </c:pt>
                <c:pt idx="1">
                  <c:v>Учителя математики</c:v>
                </c:pt>
                <c:pt idx="2">
                  <c:v>Учителя литературы</c:v>
                </c:pt>
              </c:strCache>
            </c:strRef>
          </c:cat>
          <c:val>
            <c:numRef>
              <c:f>'18_категория'!$H$5:$J$5</c:f>
              <c:numCache>
                <c:formatCode>###0.0%</c:formatCode>
                <c:ptCount val="3"/>
                <c:pt idx="0">
                  <c:v>0.48154145077720206</c:v>
                </c:pt>
                <c:pt idx="1">
                  <c:v>0.44376124775044995</c:v>
                </c:pt>
                <c:pt idx="2">
                  <c:v>0.44417327638804155</c:v>
                </c:pt>
              </c:numCache>
            </c:numRef>
          </c:val>
        </c:ser>
        <c:ser>
          <c:idx val="1"/>
          <c:order val="1"/>
          <c:tx>
            <c:strRef>
              <c:f>'18_категория'!$B$4</c:f>
              <c:strCache>
                <c:ptCount val="1"/>
                <c:pt idx="0">
                  <c:v>первая</c:v>
                </c:pt>
              </c:strCache>
            </c:strRef>
          </c:tx>
          <c:invertIfNegative val="0"/>
          <c:cat>
            <c:strRef>
              <c:f>'18_категория'!$H$2:$J$2</c:f>
              <c:strCache>
                <c:ptCount val="3"/>
                <c:pt idx="0">
                  <c:v>Учителя русского языка</c:v>
                </c:pt>
                <c:pt idx="1">
                  <c:v>Учителя математики</c:v>
                </c:pt>
                <c:pt idx="2">
                  <c:v>Учителя литературы</c:v>
                </c:pt>
              </c:strCache>
            </c:strRef>
          </c:cat>
          <c:val>
            <c:numRef>
              <c:f>'18_категория'!$H$4:$J$4</c:f>
              <c:numCache>
                <c:formatCode>###0.0%</c:formatCode>
                <c:ptCount val="3"/>
                <c:pt idx="0">
                  <c:v>0.36609455958549225</c:v>
                </c:pt>
                <c:pt idx="1">
                  <c:v>0.37942411517696462</c:v>
                </c:pt>
                <c:pt idx="2">
                  <c:v>0.36790726052471018</c:v>
                </c:pt>
              </c:numCache>
            </c:numRef>
          </c:val>
        </c:ser>
        <c:ser>
          <c:idx val="0"/>
          <c:order val="2"/>
          <c:tx>
            <c:strRef>
              <c:f>'18_категория'!$G$3</c:f>
              <c:strCache>
                <c:ptCount val="1"/>
                <c:pt idx="0">
                  <c:v>аттестован на соответствие</c:v>
                </c:pt>
              </c:strCache>
            </c:strRef>
          </c:tx>
          <c:invertIfNegative val="0"/>
          <c:cat>
            <c:strRef>
              <c:f>'18_категория'!$H$2:$J$2</c:f>
              <c:strCache>
                <c:ptCount val="3"/>
                <c:pt idx="0">
                  <c:v>Учителя русского языка</c:v>
                </c:pt>
                <c:pt idx="1">
                  <c:v>Учителя математики</c:v>
                </c:pt>
                <c:pt idx="2">
                  <c:v>Учителя литературы</c:v>
                </c:pt>
              </c:strCache>
            </c:strRef>
          </c:cat>
          <c:val>
            <c:numRef>
              <c:f>'18_категория'!$H$3:$J$3</c:f>
              <c:numCache>
                <c:formatCode>###0.0%</c:formatCode>
                <c:ptCount val="3"/>
                <c:pt idx="0">
                  <c:v>0.15236398963730569</c:v>
                </c:pt>
                <c:pt idx="1">
                  <c:v>0.17681463707258549</c:v>
                </c:pt>
                <c:pt idx="2">
                  <c:v>0.18791946308724833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4347776"/>
        <c:axId val="214349312"/>
      </c:barChart>
      <c:catAx>
        <c:axId val="214347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349312"/>
        <c:crosses val="autoZero"/>
        <c:auto val="1"/>
        <c:lblAlgn val="ctr"/>
        <c:lblOffset val="100"/>
        <c:noMultiLvlLbl val="0"/>
      </c:catAx>
      <c:valAx>
        <c:axId val="2143493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14347776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"/>
          <c:y val="0.88985442975358697"/>
          <c:w val="0.99375839554448253"/>
          <c:h val="0.110145570246413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Литература</a:t>
            </a:r>
          </a:p>
        </c:rich>
      </c:tx>
      <c:layout>
        <c:manualLayout>
          <c:xMode val="edge"/>
          <c:yMode val="edge"/>
          <c:x val="0.37895822397200352"/>
          <c:y val="9.25925925925925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886574074074075E-2"/>
          <c:y val="9.7106935208257278E-2"/>
          <c:w val="0.88228678614253575"/>
          <c:h val="0.5189848882039112"/>
        </c:manualLayout>
      </c:layout>
      <c:lineChart>
        <c:grouping val="standard"/>
        <c:varyColors val="0"/>
        <c:ser>
          <c:idx val="2"/>
          <c:order val="0"/>
          <c:tx>
            <c:strRef>
              <c:f>'18_категория_предм'!$Q$3</c:f>
              <c:strCache>
                <c:ptCount val="1"/>
                <c:pt idx="0">
                  <c:v>Высшая категория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strRef>
              <c:f>'18_категория_предм'!$J$4:$J$17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'18_категория_предм'!$Q$4:$Q$17</c:f>
              <c:numCache>
                <c:formatCode>0%</c:formatCode>
                <c:ptCount val="14"/>
                <c:pt idx="0">
                  <c:v>4.6620046620046625E-4</c:v>
                </c:pt>
                <c:pt idx="1">
                  <c:v>4.6620046620046625E-4</c:v>
                </c:pt>
                <c:pt idx="2">
                  <c:v>1.3986013986013986E-3</c:v>
                </c:pt>
                <c:pt idx="3">
                  <c:v>2.2377622377622378E-2</c:v>
                </c:pt>
                <c:pt idx="4">
                  <c:v>5.128205128205128E-2</c:v>
                </c:pt>
                <c:pt idx="5">
                  <c:v>9.9766899766899772E-2</c:v>
                </c:pt>
                <c:pt idx="6">
                  <c:v>0.15524475524475526</c:v>
                </c:pt>
                <c:pt idx="7">
                  <c:v>0.1888111888111888</c:v>
                </c:pt>
                <c:pt idx="8">
                  <c:v>0.15384615384615385</c:v>
                </c:pt>
                <c:pt idx="9">
                  <c:v>0.15617715617715619</c:v>
                </c:pt>
                <c:pt idx="10">
                  <c:v>9.1375291375291379E-2</c:v>
                </c:pt>
                <c:pt idx="11">
                  <c:v>4.9883449883449886E-2</c:v>
                </c:pt>
                <c:pt idx="12">
                  <c:v>2.0046620046620046E-2</c:v>
                </c:pt>
                <c:pt idx="13">
                  <c:v>8.8578088578088587E-3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'18_категория_предм'!$R$3</c:f>
              <c:strCache>
                <c:ptCount val="1"/>
                <c:pt idx="0">
                  <c:v>Первая категория</c:v>
                </c:pt>
              </c:strCache>
            </c:strRef>
          </c:tx>
          <c:spPr>
            <a:ln w="12700"/>
          </c:spPr>
          <c:marker>
            <c:symbol val="square"/>
            <c:size val="6"/>
          </c:marker>
          <c:cat>
            <c:strRef>
              <c:f>'18_категория_предм'!$J$4:$J$17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'18_категория_предм'!$R$4:$R$17</c:f>
              <c:numCache>
                <c:formatCode>0%</c:formatCode>
                <c:ptCount val="14"/>
                <c:pt idx="0">
                  <c:v>1.1229646266142617E-3</c:v>
                </c:pt>
                <c:pt idx="1">
                  <c:v>2.807411566535654E-3</c:v>
                </c:pt>
                <c:pt idx="2">
                  <c:v>6.1763054463784394E-3</c:v>
                </c:pt>
                <c:pt idx="3">
                  <c:v>3.4250421111734979E-2</c:v>
                </c:pt>
                <c:pt idx="4">
                  <c:v>7.1308253790005618E-2</c:v>
                </c:pt>
                <c:pt idx="5">
                  <c:v>0.10836608646827624</c:v>
                </c:pt>
                <c:pt idx="6">
                  <c:v>0.17911285794497472</c:v>
                </c:pt>
                <c:pt idx="7">
                  <c:v>0.18360471645143178</c:v>
                </c:pt>
                <c:pt idx="8">
                  <c:v>0.16114542391914655</c:v>
                </c:pt>
                <c:pt idx="9">
                  <c:v>0.1111734980348119</c:v>
                </c:pt>
                <c:pt idx="10">
                  <c:v>7.0185289163391354E-2</c:v>
                </c:pt>
                <c:pt idx="11">
                  <c:v>4.211117349803481E-2</c:v>
                </c:pt>
                <c:pt idx="12">
                  <c:v>2.2459292532285232E-2</c:v>
                </c:pt>
                <c:pt idx="13">
                  <c:v>6.1763054463784394E-3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'18_категория_предм'!$S$3</c:f>
              <c:strCache>
                <c:ptCount val="1"/>
                <c:pt idx="0">
                  <c:v>Аттестован на соответствие</c:v>
                </c:pt>
              </c:strCache>
            </c:strRef>
          </c:tx>
          <c:spPr>
            <a:ln w="12700"/>
          </c:spPr>
          <c:marker>
            <c:symbol val="diamond"/>
            <c:size val="6"/>
          </c:marker>
          <c:cat>
            <c:strRef>
              <c:f>'18_категория_предм'!$J$4:$J$17</c:f>
              <c:strCache>
                <c:ptCount val="1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</c:strCache>
            </c:strRef>
          </c:cat>
          <c:val>
            <c:numRef>
              <c:f>'18_категория_предм'!$S$4:$S$17</c:f>
              <c:numCache>
                <c:formatCode>0%</c:formatCode>
                <c:ptCount val="14"/>
                <c:pt idx="0">
                  <c:v>6.6445182724252493E-3</c:v>
                </c:pt>
                <c:pt idx="1">
                  <c:v>4.4296788482834993E-3</c:v>
                </c:pt>
                <c:pt idx="2">
                  <c:v>8.8593576965669985E-3</c:v>
                </c:pt>
                <c:pt idx="3">
                  <c:v>3.9867109634551492E-2</c:v>
                </c:pt>
                <c:pt idx="4">
                  <c:v>8.416389811738649E-2</c:v>
                </c:pt>
                <c:pt idx="5">
                  <c:v>0.13953488372093023</c:v>
                </c:pt>
                <c:pt idx="6">
                  <c:v>0.17607973421926912</c:v>
                </c:pt>
                <c:pt idx="7">
                  <c:v>0.17497231450719825</c:v>
                </c:pt>
                <c:pt idx="8">
                  <c:v>0.12956810631229235</c:v>
                </c:pt>
                <c:pt idx="9">
                  <c:v>0.10409745293466224</c:v>
                </c:pt>
                <c:pt idx="10">
                  <c:v>6.9767441860465115E-2</c:v>
                </c:pt>
                <c:pt idx="11">
                  <c:v>3.5437430786267994E-2</c:v>
                </c:pt>
                <c:pt idx="12">
                  <c:v>1.9933554817275746E-2</c:v>
                </c:pt>
                <c:pt idx="13">
                  <c:v>6.6445182724252493E-3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720512"/>
        <c:axId val="214722432"/>
      </c:lineChart>
      <c:catAx>
        <c:axId val="2147205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 за предметный блок</a:t>
                </a:r>
              </a:p>
            </c:rich>
          </c:tx>
          <c:layout>
            <c:manualLayout>
              <c:xMode val="edge"/>
              <c:yMode val="edge"/>
              <c:x val="0.3550290389190473"/>
              <c:y val="0.70531406675853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722432"/>
        <c:crosses val="autoZero"/>
        <c:auto val="1"/>
        <c:lblAlgn val="ctr"/>
        <c:lblOffset val="100"/>
        <c:tickLblSkip val="1"/>
        <c:noMultiLvlLbl val="0"/>
      </c:catAx>
      <c:valAx>
        <c:axId val="214722432"/>
        <c:scaling>
          <c:orientation val="minMax"/>
          <c:max val="0.21000000000000002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720512"/>
        <c:crosses val="autoZero"/>
        <c:crossBetween val="between"/>
      </c:valAx>
      <c:spPr>
        <a:solidFill>
          <a:sysClr val="window" lastClr="FFFFFF"/>
        </a:solidFill>
      </c:spPr>
    </c:plotArea>
    <c:legend>
      <c:legendPos val="b"/>
      <c:layout>
        <c:manualLayout>
          <c:xMode val="edge"/>
          <c:yMode val="edge"/>
          <c:x val="0.26252518877212877"/>
          <c:y val="0.81744200139378453"/>
          <c:w val="0.66145380398346532"/>
          <c:h val="0.1825579986062154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400"/>
            </a:pPr>
            <a:r>
              <a:rPr lang="ru-RU"/>
              <a:t>Литература</a:t>
            </a:r>
          </a:p>
        </c:rich>
      </c:tx>
      <c:layout>
        <c:manualLayout>
          <c:xMode val="edge"/>
          <c:yMode val="edge"/>
          <c:x val="0.37895822397200352"/>
          <c:y val="9.25925925925925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0086277258771968E-2"/>
          <c:y val="9.3480459241902417E-2"/>
          <c:w val="0.88974338938791597"/>
          <c:h val="0.52170181848481478"/>
        </c:manualLayout>
      </c:layout>
      <c:lineChart>
        <c:grouping val="standard"/>
        <c:varyColors val="0"/>
        <c:ser>
          <c:idx val="2"/>
          <c:order val="0"/>
          <c:tx>
            <c:strRef>
              <c:f>'18_категория_предм_метод'!$Q$3</c:f>
              <c:strCache>
                <c:ptCount val="1"/>
                <c:pt idx="0">
                  <c:v>Высшая категория</c:v>
                </c:pt>
              </c:strCache>
            </c:strRef>
          </c:tx>
          <c:spPr>
            <a:ln w="12700"/>
          </c:spPr>
          <c:marker>
            <c:symbol val="circle"/>
            <c:size val="6"/>
          </c:marker>
          <c:cat>
            <c:numRef>
              <c:f>'18_категория_предм_метод'!$J$4:$J$26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'18_категория_предм_метод'!$Q$4:$Q$26</c:f>
              <c:numCache>
                <c:formatCode>0%</c:formatCode>
                <c:ptCount val="23"/>
                <c:pt idx="0">
                  <c:v>4.6620046620046625E-4</c:v>
                </c:pt>
                <c:pt idx="1">
                  <c:v>0</c:v>
                </c:pt>
                <c:pt idx="2">
                  <c:v>4.6620046620046625E-4</c:v>
                </c:pt>
                <c:pt idx="3">
                  <c:v>4.6620046620046625E-4</c:v>
                </c:pt>
                <c:pt idx="4">
                  <c:v>0</c:v>
                </c:pt>
                <c:pt idx="5">
                  <c:v>3.2634032634032634E-3</c:v>
                </c:pt>
                <c:pt idx="6">
                  <c:v>6.993006993006993E-3</c:v>
                </c:pt>
                <c:pt idx="7">
                  <c:v>1.0722610722610723E-2</c:v>
                </c:pt>
                <c:pt idx="8">
                  <c:v>2.6107226107226107E-2</c:v>
                </c:pt>
                <c:pt idx="9">
                  <c:v>4.1025641025641019E-2</c:v>
                </c:pt>
                <c:pt idx="10">
                  <c:v>5.6876456876456878E-2</c:v>
                </c:pt>
                <c:pt idx="11">
                  <c:v>6.9463869463869468E-2</c:v>
                </c:pt>
                <c:pt idx="12">
                  <c:v>0.10815850815850818</c:v>
                </c:pt>
                <c:pt idx="13">
                  <c:v>0.10536130536130535</c:v>
                </c:pt>
                <c:pt idx="14">
                  <c:v>0.11888111888111888</c:v>
                </c:pt>
                <c:pt idx="15">
                  <c:v>0.11375291375291376</c:v>
                </c:pt>
                <c:pt idx="16">
                  <c:v>0.11188811188811189</c:v>
                </c:pt>
                <c:pt idx="17">
                  <c:v>8.8578088578088576E-2</c:v>
                </c:pt>
                <c:pt idx="18">
                  <c:v>6.433566433566433E-2</c:v>
                </c:pt>
                <c:pt idx="19">
                  <c:v>4.1025641025641019E-2</c:v>
                </c:pt>
                <c:pt idx="20">
                  <c:v>2.3310023310023312E-2</c:v>
                </c:pt>
                <c:pt idx="21">
                  <c:v>7.4592074592074601E-3</c:v>
                </c:pt>
                <c:pt idx="22">
                  <c:v>1.3986013986013986E-3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'18_категория_предм_метод'!$R$3</c:f>
              <c:strCache>
                <c:ptCount val="1"/>
                <c:pt idx="0">
                  <c:v>Первая категория</c:v>
                </c:pt>
              </c:strCache>
            </c:strRef>
          </c:tx>
          <c:spPr>
            <a:ln w="12700"/>
          </c:spPr>
          <c:marker>
            <c:symbol val="square"/>
            <c:size val="6"/>
          </c:marker>
          <c:cat>
            <c:numRef>
              <c:f>'18_категория_предм_метод'!$J$4:$J$26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'18_категория_предм_метод'!$R$4:$R$26</c:f>
              <c:numCache>
                <c:formatCode>0%</c:formatCode>
                <c:ptCount val="23"/>
                <c:pt idx="0">
                  <c:v>5.6148231330713087E-4</c:v>
                </c:pt>
                <c:pt idx="1">
                  <c:v>5.6148231330713087E-4</c:v>
                </c:pt>
                <c:pt idx="2">
                  <c:v>5.6148231330713087E-4</c:v>
                </c:pt>
                <c:pt idx="3">
                  <c:v>2.2459292532285235E-3</c:v>
                </c:pt>
                <c:pt idx="4">
                  <c:v>2.807411566535654E-3</c:v>
                </c:pt>
                <c:pt idx="5">
                  <c:v>5.614823133071308E-3</c:v>
                </c:pt>
                <c:pt idx="6">
                  <c:v>1.0668163952835485E-2</c:v>
                </c:pt>
                <c:pt idx="7">
                  <c:v>1.7967434025828188E-2</c:v>
                </c:pt>
                <c:pt idx="8">
                  <c:v>2.5266704098820883E-2</c:v>
                </c:pt>
                <c:pt idx="9">
                  <c:v>5.5586749017405949E-2</c:v>
                </c:pt>
                <c:pt idx="10">
                  <c:v>6.7939359910162825E-2</c:v>
                </c:pt>
                <c:pt idx="11">
                  <c:v>9.2644581695676589E-2</c:v>
                </c:pt>
                <c:pt idx="12">
                  <c:v>9.4329028635597958E-2</c:v>
                </c:pt>
                <c:pt idx="13">
                  <c:v>0.10892756878158337</c:v>
                </c:pt>
                <c:pt idx="14">
                  <c:v>0.11903425042111174</c:v>
                </c:pt>
                <c:pt idx="15">
                  <c:v>0.10668163952835485</c:v>
                </c:pt>
                <c:pt idx="16">
                  <c:v>9.7136440202133634E-2</c:v>
                </c:pt>
                <c:pt idx="17">
                  <c:v>8.8152723189219545E-2</c:v>
                </c:pt>
                <c:pt idx="18">
                  <c:v>4.9971925884334641E-2</c:v>
                </c:pt>
                <c:pt idx="19">
                  <c:v>3.2565974171813589E-2</c:v>
                </c:pt>
                <c:pt idx="20">
                  <c:v>1.1229646266142616E-2</c:v>
                </c:pt>
                <c:pt idx="21">
                  <c:v>6.7377877596855699E-3</c:v>
                </c:pt>
                <c:pt idx="22">
                  <c:v>2.807411566535654E-3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'18_категория_предм_метод'!$S$3</c:f>
              <c:strCache>
                <c:ptCount val="1"/>
                <c:pt idx="0">
                  <c:v>Аттестован на соответствие</c:v>
                </c:pt>
              </c:strCache>
            </c:strRef>
          </c:tx>
          <c:spPr>
            <a:ln w="12700"/>
          </c:spPr>
          <c:marker>
            <c:symbol val="diamond"/>
            <c:size val="6"/>
          </c:marker>
          <c:cat>
            <c:numRef>
              <c:f>'18_категория_предм_метод'!$J$4:$J$26</c:f>
              <c:numCache>
                <c:formatCode>General</c:formatCode>
                <c:ptCount val="2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</c:numCache>
            </c:numRef>
          </c:cat>
          <c:val>
            <c:numRef>
              <c:f>'18_категория_предм_метод'!$S$4:$S$26</c:f>
              <c:numCache>
                <c:formatCode>0%</c:formatCode>
                <c:ptCount val="23"/>
                <c:pt idx="0">
                  <c:v>4.4296788482834993E-3</c:v>
                </c:pt>
                <c:pt idx="1">
                  <c:v>0</c:v>
                </c:pt>
                <c:pt idx="2">
                  <c:v>3.3222591362126247E-3</c:v>
                </c:pt>
                <c:pt idx="3">
                  <c:v>1.1074197120708749E-2</c:v>
                </c:pt>
                <c:pt idx="4">
                  <c:v>1.2181616832779624E-2</c:v>
                </c:pt>
                <c:pt idx="5">
                  <c:v>1.3289036544850499E-2</c:v>
                </c:pt>
                <c:pt idx="6">
                  <c:v>2.2148394241417499E-2</c:v>
                </c:pt>
                <c:pt idx="7">
                  <c:v>3.875968992248062E-2</c:v>
                </c:pt>
                <c:pt idx="8">
                  <c:v>4.6511627906976744E-2</c:v>
                </c:pt>
                <c:pt idx="9">
                  <c:v>6.0908084163898119E-2</c:v>
                </c:pt>
                <c:pt idx="10">
                  <c:v>8.0841638981173872E-2</c:v>
                </c:pt>
                <c:pt idx="11">
                  <c:v>0.10963455149501661</c:v>
                </c:pt>
                <c:pt idx="12">
                  <c:v>0.11184939091915837</c:v>
                </c:pt>
                <c:pt idx="13">
                  <c:v>9.3023255813953487E-2</c:v>
                </c:pt>
                <c:pt idx="14">
                  <c:v>9.8560354374307865E-2</c:v>
                </c:pt>
                <c:pt idx="15">
                  <c:v>0.10188261351052048</c:v>
                </c:pt>
                <c:pt idx="16">
                  <c:v>7.4197120708748621E-2</c:v>
                </c:pt>
                <c:pt idx="17">
                  <c:v>5.647840531561462E-2</c:v>
                </c:pt>
                <c:pt idx="18">
                  <c:v>2.9900332225913623E-2</c:v>
                </c:pt>
                <c:pt idx="19">
                  <c:v>1.7718715393133997E-2</c:v>
                </c:pt>
                <c:pt idx="20">
                  <c:v>6.6445182724252493E-3</c:v>
                </c:pt>
                <c:pt idx="21">
                  <c:v>4.4296788482834993E-3</c:v>
                </c:pt>
                <c:pt idx="22">
                  <c:v>2.2148394241417496E-3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755200"/>
        <c:axId val="214835200"/>
      </c:lineChart>
      <c:catAx>
        <c:axId val="214755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0"/>
                </a:pPr>
                <a:r>
                  <a:rPr lang="ru-RU"/>
                  <a:t>Балл за методический блок</a:t>
                </a:r>
              </a:p>
            </c:rich>
          </c:tx>
          <c:layout>
            <c:manualLayout>
              <c:xMode val="edge"/>
              <c:yMode val="edge"/>
              <c:x val="0.38239664080450014"/>
              <c:y val="0.70510726080940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835200"/>
        <c:crosses val="autoZero"/>
        <c:auto val="1"/>
        <c:lblAlgn val="ctr"/>
        <c:lblOffset val="100"/>
        <c:tickLblSkip val="2"/>
        <c:noMultiLvlLbl val="0"/>
      </c:catAx>
      <c:valAx>
        <c:axId val="214835200"/>
        <c:scaling>
          <c:orientation val="minMax"/>
          <c:max val="0.13"/>
          <c:min val="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214755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619887569651333"/>
          <c:y val="0.82068659037884684"/>
          <c:w val="0.67936478030550185"/>
          <c:h val="0.1592714445869650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800" dirty="0"/>
              <a:t>Не</a:t>
            </a:r>
            <a:r>
              <a:rPr lang="ru-RU" sz="1800" baseline="0" dirty="0"/>
              <a:t> </a:t>
            </a:r>
            <a:r>
              <a:rPr lang="ru-RU" sz="1800" baseline="0" dirty="0" smtClean="0"/>
              <a:t>и</a:t>
            </a:r>
            <a:r>
              <a:rPr lang="ru-RU" sz="1800" dirty="0" smtClean="0"/>
              <a:t>спользуются  ни на уроке, ни при подготовке к уроку</a:t>
            </a:r>
            <a:endParaRPr lang="ru-RU" sz="1800" dirty="0"/>
          </a:p>
        </c:rich>
      </c:tx>
      <c:layout>
        <c:manualLayout>
          <c:xMode val="edge"/>
          <c:yMode val="edge"/>
          <c:x val="0.1559846885699568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3104773466146723"/>
          <c:y val="9.4331052285456851E-2"/>
          <c:w val="0.54551691070295194"/>
          <c:h val="0.754901815144276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'6_не использую'!$C$2</c:f>
              <c:strCache>
                <c:ptCount val="1"/>
                <c:pt idx="0">
                  <c:v>учителя русского языка</c:v>
                </c:pt>
              </c:strCache>
            </c:strRef>
          </c:tx>
          <c:invertIfNegative val="0"/>
          <c:cat>
            <c:strRef>
              <c:f>'6_не использую'!$B$3:$B$14</c:f>
              <c:strCache>
                <c:ptCount val="12"/>
                <c:pt idx="0">
                  <c:v>дополнительные пособия, не входящие в УМК</c:v>
                </c:pt>
                <c:pt idx="1">
                  <c:v>основной учебник </c:v>
                </c:pt>
                <c:pt idx="2">
                  <c:v>художественная литература</c:v>
                </c:pt>
                <c:pt idx="3">
                  <c:v>публикации в журналах и сборниках</c:v>
                </c:pt>
                <c:pt idx="4">
                  <c:v>свои собственные разработки</c:v>
                </c:pt>
                <c:pt idx="5">
                  <c:v>видеоматериалы</c:v>
                </c:pt>
                <c:pt idx="6">
                  <c:v>методические пособия к учебнику</c:v>
                </c:pt>
                <c:pt idx="7">
                  <c:v>цифровые образовательные ресурсы</c:v>
                </c:pt>
                <c:pt idx="8">
                  <c:v>банки заданий</c:v>
                </c:pt>
                <c:pt idx="9">
                  <c:v>материалы, полученные на курсах повышения квалификации</c:v>
                </c:pt>
                <c:pt idx="10">
                  <c:v>разработки уроков других учителей</c:v>
                </c:pt>
                <c:pt idx="11">
                  <c:v>рабочие тетради к основному учебнику</c:v>
                </c:pt>
              </c:strCache>
            </c:strRef>
          </c:cat>
          <c:val>
            <c:numRef>
              <c:f>'6_не использую'!$C$3:$C$14</c:f>
              <c:numCache>
                <c:formatCode>###0%</c:formatCode>
                <c:ptCount val="12"/>
                <c:pt idx="0">
                  <c:v>1.4873273637881317E-2</c:v>
                </c:pt>
                <c:pt idx="1">
                  <c:v>2.6711185308848081E-2</c:v>
                </c:pt>
                <c:pt idx="2">
                  <c:v>9.0757322810745181E-2</c:v>
                </c:pt>
                <c:pt idx="3">
                  <c:v>9.4247989072696908E-2</c:v>
                </c:pt>
                <c:pt idx="4">
                  <c:v>0.12778873880710276</c:v>
                </c:pt>
                <c:pt idx="5">
                  <c:v>0.13234178175747457</c:v>
                </c:pt>
                <c:pt idx="6">
                  <c:v>0.13689482470784642</c:v>
                </c:pt>
                <c:pt idx="7">
                  <c:v>0.15677644559113674</c:v>
                </c:pt>
                <c:pt idx="8">
                  <c:v>0.17969342844134162</c:v>
                </c:pt>
                <c:pt idx="9">
                  <c:v>0.18212171801487329</c:v>
                </c:pt>
                <c:pt idx="10">
                  <c:v>0.18697829716193656</c:v>
                </c:pt>
                <c:pt idx="11">
                  <c:v>0.27667324328426163</c:v>
                </c:pt>
              </c:numCache>
            </c:numRef>
          </c:val>
        </c:ser>
        <c:ser>
          <c:idx val="1"/>
          <c:order val="1"/>
          <c:tx>
            <c:strRef>
              <c:f>'6_не использую'!$D$2</c:f>
              <c:strCache>
                <c:ptCount val="1"/>
                <c:pt idx="0">
                  <c:v>учителя математики</c:v>
                </c:pt>
              </c:strCache>
            </c:strRef>
          </c:tx>
          <c:invertIfNegative val="0"/>
          <c:cat>
            <c:strRef>
              <c:f>'6_не использую'!$B$3:$B$14</c:f>
              <c:strCache>
                <c:ptCount val="12"/>
                <c:pt idx="0">
                  <c:v>дополнительные пособия, не входящие в УМК</c:v>
                </c:pt>
                <c:pt idx="1">
                  <c:v>основной учебник </c:v>
                </c:pt>
                <c:pt idx="2">
                  <c:v>художественная литература</c:v>
                </c:pt>
                <c:pt idx="3">
                  <c:v>публикации в журналах и сборниках</c:v>
                </c:pt>
                <c:pt idx="4">
                  <c:v>свои собственные разработки</c:v>
                </c:pt>
                <c:pt idx="5">
                  <c:v>видеоматериалы</c:v>
                </c:pt>
                <c:pt idx="6">
                  <c:v>методические пособия к учебнику</c:v>
                </c:pt>
                <c:pt idx="7">
                  <c:v>цифровые образовательные ресурсы</c:v>
                </c:pt>
                <c:pt idx="8">
                  <c:v>банки заданий</c:v>
                </c:pt>
                <c:pt idx="9">
                  <c:v>материалы, полученные на курсах повышения квалификации</c:v>
                </c:pt>
                <c:pt idx="10">
                  <c:v>разработки уроков других учителей</c:v>
                </c:pt>
                <c:pt idx="11">
                  <c:v>рабочие тетради к основному учебнику</c:v>
                </c:pt>
              </c:strCache>
            </c:strRef>
          </c:cat>
          <c:val>
            <c:numRef>
              <c:f>'6_не использую'!$D$3:$D$14</c:f>
              <c:numCache>
                <c:formatCode>###0%</c:formatCode>
                <c:ptCount val="12"/>
                <c:pt idx="0">
                  <c:v>1.3517319065052097E-2</c:v>
                </c:pt>
                <c:pt idx="1">
                  <c:v>3.0836384117150104E-2</c:v>
                </c:pt>
                <c:pt idx="2">
                  <c:v>0.39622641509433959</c:v>
                </c:pt>
                <c:pt idx="3">
                  <c:v>0.14629681779780343</c:v>
                </c:pt>
                <c:pt idx="4">
                  <c:v>0.15854688820050689</c:v>
                </c:pt>
                <c:pt idx="5">
                  <c:v>0.18600394255139396</c:v>
                </c:pt>
                <c:pt idx="6">
                  <c:v>0.1702337369754999</c:v>
                </c:pt>
                <c:pt idx="7">
                  <c:v>0.18192058575049283</c:v>
                </c:pt>
                <c:pt idx="8">
                  <c:v>0.18572233173753872</c:v>
                </c:pt>
                <c:pt idx="9">
                  <c:v>0.21641791044776115</c:v>
                </c:pt>
                <c:pt idx="10">
                  <c:v>0.23246972683751055</c:v>
                </c:pt>
                <c:pt idx="11">
                  <c:v>0.30639256547451421</c:v>
                </c:pt>
              </c:numCache>
            </c:numRef>
          </c:val>
        </c:ser>
        <c:ser>
          <c:idx val="2"/>
          <c:order val="2"/>
          <c:tx>
            <c:strRef>
              <c:f>'6_не использую'!$E$2</c:f>
              <c:strCache>
                <c:ptCount val="1"/>
                <c:pt idx="0">
                  <c:v>учителя литературы</c:v>
                </c:pt>
              </c:strCache>
            </c:strRef>
          </c:tx>
          <c:invertIfNegative val="0"/>
          <c:cat>
            <c:strRef>
              <c:f>'6_не использую'!$B$3:$B$14</c:f>
              <c:strCache>
                <c:ptCount val="12"/>
                <c:pt idx="0">
                  <c:v>дополнительные пособия, не входящие в УМК</c:v>
                </c:pt>
                <c:pt idx="1">
                  <c:v>основной учебник </c:v>
                </c:pt>
                <c:pt idx="2">
                  <c:v>художественная литература</c:v>
                </c:pt>
                <c:pt idx="3">
                  <c:v>публикации в журналах и сборниках</c:v>
                </c:pt>
                <c:pt idx="4">
                  <c:v>свои собственные разработки</c:v>
                </c:pt>
                <c:pt idx="5">
                  <c:v>видеоматериалы</c:v>
                </c:pt>
                <c:pt idx="6">
                  <c:v>методические пособия к учебнику</c:v>
                </c:pt>
                <c:pt idx="7">
                  <c:v>цифровые образовательные ресурсы</c:v>
                </c:pt>
                <c:pt idx="8">
                  <c:v>банки заданий</c:v>
                </c:pt>
                <c:pt idx="9">
                  <c:v>материалы, полученные на курсах повышения квалификации</c:v>
                </c:pt>
                <c:pt idx="10">
                  <c:v>разработки уроков других учителей</c:v>
                </c:pt>
                <c:pt idx="11">
                  <c:v>рабочие тетради к основному учебнику</c:v>
                </c:pt>
              </c:strCache>
            </c:strRef>
          </c:cat>
          <c:val>
            <c:numRef>
              <c:f>'6_не использую'!$E$3:$E$14</c:f>
              <c:numCache>
                <c:formatCode>###0%</c:formatCode>
                <c:ptCount val="12"/>
                <c:pt idx="0">
                  <c:v>1.0648412245674083E-2</c:v>
                </c:pt>
                <c:pt idx="1">
                  <c:v>6.274957216200798E-2</c:v>
                </c:pt>
                <c:pt idx="2">
                  <c:v>4.886860619889713E-2</c:v>
                </c:pt>
                <c:pt idx="3">
                  <c:v>9.9638714584521768E-2</c:v>
                </c:pt>
                <c:pt idx="4">
                  <c:v>8.7088800152120172E-2</c:v>
                </c:pt>
                <c:pt idx="5">
                  <c:v>8.6328199277429171E-2</c:v>
                </c:pt>
                <c:pt idx="6">
                  <c:v>0.10173036698992205</c:v>
                </c:pt>
                <c:pt idx="7">
                  <c:v>0.13063320022818026</c:v>
                </c:pt>
                <c:pt idx="8">
                  <c:v>0.13918996006845408</c:v>
                </c:pt>
                <c:pt idx="9">
                  <c:v>0.16828294352538506</c:v>
                </c:pt>
                <c:pt idx="10">
                  <c:v>0.13861950941243584</c:v>
                </c:pt>
                <c:pt idx="11">
                  <c:v>0.24491348165050389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4269952"/>
        <c:axId val="214271488"/>
      </c:barChart>
      <c:catAx>
        <c:axId val="214269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14271488"/>
        <c:crosses val="autoZero"/>
        <c:auto val="1"/>
        <c:lblAlgn val="ctr"/>
        <c:lblOffset val="100"/>
        <c:noMultiLvlLbl val="0"/>
      </c:catAx>
      <c:valAx>
        <c:axId val="214271488"/>
        <c:scaling>
          <c:orientation val="minMax"/>
          <c:max val="0.5"/>
          <c:min val="0"/>
        </c:scaling>
        <c:delete val="0"/>
        <c:axPos val="b"/>
        <c:majorGridlines/>
        <c:numFmt formatCode="###0%" sourceLinked="1"/>
        <c:majorTickMark val="out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2142699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2687630667299585E-3"/>
          <c:y val="0.91835450306504496"/>
          <c:w val="0.97308821747078622"/>
          <c:h val="7.4389262143765997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8D509-FBC9-4E58-B652-282342DBADFA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3543D7-986D-462D-957B-E84696F0B7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072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543D7-986D-462D-957B-E84696F0B78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215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543D7-986D-462D-957B-E84696F0B78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49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543D7-986D-462D-957B-E84696F0B78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CBD8560-51E2-489E-94C4-26300DB3DE47}" type="datetimeFigureOut">
              <a:rPr lang="ru-RU" smtClean="0"/>
              <a:t>01.11.2016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286ED70-E599-4627-BBAA-2A379F08C25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448272"/>
          </a:xfrm>
        </p:spPr>
        <p:txBody>
          <a:bodyPr>
            <a:noAutofit/>
          </a:bodyPr>
          <a:lstStyle/>
          <a:p>
            <a:r>
              <a:rPr lang="ru-RU" sz="3200" dirty="0" smtClean="0"/>
              <a:t>Общие результаты выполнения работ учителями</a:t>
            </a:r>
            <a:br>
              <a:rPr lang="ru-RU" sz="3200" dirty="0" smtClean="0"/>
            </a:br>
            <a:r>
              <a:rPr lang="ru-RU" sz="3200" dirty="0" smtClean="0"/>
              <a:t>русского языка, </a:t>
            </a:r>
            <a:br>
              <a:rPr lang="ru-RU" sz="3200" dirty="0" smtClean="0"/>
            </a:br>
            <a:r>
              <a:rPr lang="ru-RU" sz="3200" dirty="0" smtClean="0"/>
              <a:t>литературы,</a:t>
            </a:r>
            <a:br>
              <a:rPr lang="ru-RU" sz="3200" dirty="0" smtClean="0"/>
            </a:br>
            <a:r>
              <a:rPr lang="ru-RU" sz="3200" dirty="0" smtClean="0"/>
              <a:t>математики 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ru-RU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9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600" dirty="0" smtClean="0"/>
              <a:t>Спасибо за внимание!</a:t>
            </a:r>
            <a:endParaRPr lang="ru-RU" sz="36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22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Autofit/>
          </a:bodyPr>
          <a:lstStyle/>
          <a:p>
            <a:r>
              <a:rPr lang="ru-RU" sz="2600" dirty="0" smtClean="0"/>
              <a:t>Результаты выполнения работы</a:t>
            </a:r>
            <a:endParaRPr lang="ru-RU" sz="26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023549"/>
              </p:ext>
            </p:extLst>
          </p:nvPr>
        </p:nvGraphicFramePr>
        <p:xfrm>
          <a:off x="594545" y="908720"/>
          <a:ext cx="770485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339788"/>
              </p:ext>
            </p:extLst>
          </p:nvPr>
        </p:nvGraphicFramePr>
        <p:xfrm>
          <a:off x="323528" y="3573016"/>
          <a:ext cx="3933825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015684"/>
              </p:ext>
            </p:extLst>
          </p:nvPr>
        </p:nvGraphicFramePr>
        <p:xfrm>
          <a:off x="4373066" y="3573016"/>
          <a:ext cx="3943350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99592" y="6021288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учителей каждого предмета есть как набравшие низкие,</a:t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так и набравшие высокие баллы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02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8686800" cy="648072"/>
          </a:xfrm>
        </p:spPr>
        <p:txBody>
          <a:bodyPr>
            <a:noAutofit/>
          </a:bodyPr>
          <a:lstStyle/>
          <a:p>
            <a:r>
              <a:rPr lang="ru-RU" sz="2600" dirty="0" smtClean="0"/>
              <a:t>Результаты выполнения работ в зависимости от квалификационной категории</a:t>
            </a:r>
            <a:endParaRPr lang="ru-RU" sz="26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034670"/>
              </p:ext>
            </p:extLst>
          </p:nvPr>
        </p:nvGraphicFramePr>
        <p:xfrm>
          <a:off x="179512" y="3520267"/>
          <a:ext cx="4248472" cy="3315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0366846"/>
              </p:ext>
            </p:extLst>
          </p:nvPr>
        </p:nvGraphicFramePr>
        <p:xfrm>
          <a:off x="4572000" y="3573016"/>
          <a:ext cx="425978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0095674"/>
              </p:ext>
            </p:extLst>
          </p:nvPr>
        </p:nvGraphicFramePr>
        <p:xfrm>
          <a:off x="2915816" y="1124744"/>
          <a:ext cx="3546524" cy="2453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4703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4" y="476672"/>
            <a:ext cx="8686800" cy="432048"/>
          </a:xfrm>
        </p:spPr>
        <p:txBody>
          <a:bodyPr>
            <a:noAutofit/>
          </a:bodyPr>
          <a:lstStyle/>
          <a:p>
            <a:r>
              <a:rPr lang="ru-RU" sz="2600" dirty="0" smtClean="0"/>
              <a:t>Результаты в зависимости от квалификационной категории</a:t>
            </a:r>
            <a:endParaRPr lang="ru-RU" sz="2600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449312"/>
              </p:ext>
            </p:extLst>
          </p:nvPr>
        </p:nvGraphicFramePr>
        <p:xfrm>
          <a:off x="251520" y="980728"/>
          <a:ext cx="417646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9562985"/>
              </p:ext>
            </p:extLst>
          </p:nvPr>
        </p:nvGraphicFramePr>
        <p:xfrm>
          <a:off x="4572000" y="2204864"/>
          <a:ext cx="4331037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15616" y="5733256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учителей каждой категории есть как набравшие низкие,</a:t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так и набравшие высокие баллы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2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046840" cy="576064"/>
          </a:xfrm>
        </p:spPr>
        <p:txBody>
          <a:bodyPr>
            <a:noAutofit/>
          </a:bodyPr>
          <a:lstStyle/>
          <a:p>
            <a:r>
              <a:rPr lang="ru-RU" sz="2600" dirty="0" smtClean="0"/>
              <a:t>Анкетирование: использование методических материалов</a:t>
            </a:r>
            <a:endParaRPr lang="ru-RU" sz="2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44594585"/>
              </p:ext>
            </p:extLst>
          </p:nvPr>
        </p:nvGraphicFramePr>
        <p:xfrm>
          <a:off x="179512" y="980728"/>
          <a:ext cx="8856984" cy="554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312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404664"/>
            <a:ext cx="8640960" cy="720080"/>
          </a:xfrm>
        </p:spPr>
        <p:txBody>
          <a:bodyPr>
            <a:noAutofit/>
          </a:bodyPr>
          <a:lstStyle/>
          <a:p>
            <a:r>
              <a:rPr lang="ru-RU" sz="2600" dirty="0" smtClean="0"/>
              <a:t>Связь результатов выполнения работы </a:t>
            </a:r>
            <a:br>
              <a:rPr lang="ru-RU" sz="2600" dirty="0" smtClean="0"/>
            </a:br>
            <a:r>
              <a:rPr lang="ru-RU" sz="2600" dirty="0" smtClean="0"/>
              <a:t>с использованием материалов, полученных на курсах</a:t>
            </a:r>
            <a:endParaRPr lang="ru-RU" sz="26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638140"/>
              </p:ext>
            </p:extLst>
          </p:nvPr>
        </p:nvGraphicFramePr>
        <p:xfrm>
          <a:off x="107504" y="1268760"/>
          <a:ext cx="432048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2425386"/>
              </p:ext>
            </p:extLst>
          </p:nvPr>
        </p:nvGraphicFramePr>
        <p:xfrm>
          <a:off x="4499992" y="2276872"/>
          <a:ext cx="441382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7544" y="5565139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наблюдается выраженной разницы между результатами учителей,  которые используют материалы курсов повышения квалификации при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подготовке и/или проведении урока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и тех учителей, которые не используют такие материалы 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07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992888" cy="831304"/>
          </a:xfrm>
        </p:spPr>
        <p:txBody>
          <a:bodyPr>
            <a:noAutofit/>
          </a:bodyPr>
          <a:lstStyle/>
          <a:p>
            <a:r>
              <a:rPr lang="ru-RU" sz="2600" dirty="0" smtClean="0"/>
              <a:t>Анкетирование: совершенствование профессиональных компетенций</a:t>
            </a:r>
            <a:endParaRPr lang="ru-RU" sz="26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629100"/>
              </p:ext>
            </p:extLst>
          </p:nvPr>
        </p:nvGraphicFramePr>
        <p:xfrm>
          <a:off x="539552" y="1412776"/>
          <a:ext cx="835292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926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78098"/>
          </a:xfrm>
        </p:spPr>
        <p:txBody>
          <a:bodyPr>
            <a:noAutofit/>
          </a:bodyPr>
          <a:lstStyle/>
          <a:p>
            <a:r>
              <a:rPr lang="ru-RU" sz="2600" dirty="0" smtClean="0"/>
              <a:t>Связь результатов выполнения работы </a:t>
            </a:r>
            <a:br>
              <a:rPr lang="ru-RU" sz="2600" dirty="0" smtClean="0"/>
            </a:br>
            <a:r>
              <a:rPr lang="ru-RU" sz="2600" dirty="0" smtClean="0"/>
              <a:t>с выступлениями на МО, педсоветах</a:t>
            </a:r>
            <a:endParaRPr lang="ru-RU" sz="2600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5439952"/>
              </p:ext>
            </p:extLst>
          </p:nvPr>
        </p:nvGraphicFramePr>
        <p:xfrm>
          <a:off x="4716016" y="2636912"/>
          <a:ext cx="4198888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579501"/>
              </p:ext>
            </p:extLst>
          </p:nvPr>
        </p:nvGraphicFramePr>
        <p:xfrm>
          <a:off x="251520" y="1412776"/>
          <a:ext cx="4176464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5733256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Учителя, использующие активные формы обмена опытом, набрали за выполнение работы несколько более высокие баллы.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44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91344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Некоторые выводы</a:t>
            </a: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768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  <a:buSzPct val="91000"/>
              <a:buFont typeface="Wingdings" panose="05000000000000000000" pitchFamily="2" charset="2"/>
              <a:buChar char="ü"/>
            </a:pPr>
            <a:r>
              <a:rPr lang="ru-RU" sz="2000" dirty="0" smtClean="0"/>
              <a:t> Результаты выполнения работ учителями каждого предмета различны</a:t>
            </a:r>
          </a:p>
          <a:p>
            <a:pPr>
              <a:spcBef>
                <a:spcPts val="600"/>
              </a:spcBef>
              <a:spcAft>
                <a:spcPts val="1200"/>
              </a:spcAft>
              <a:buSzPct val="91000"/>
              <a:buFont typeface="Wingdings" panose="05000000000000000000" pitchFamily="2" charset="2"/>
              <a:buChar char="ü"/>
            </a:pPr>
            <a:r>
              <a:rPr lang="ru-RU" sz="2000" dirty="0" smtClean="0"/>
              <a:t> Уровень предметной и методической компетенций учителей каждого из предметов различен</a:t>
            </a:r>
          </a:p>
          <a:p>
            <a:pPr>
              <a:spcBef>
                <a:spcPts val="600"/>
              </a:spcBef>
              <a:spcAft>
                <a:spcPts val="1200"/>
              </a:spcAft>
              <a:buSzPct val="91000"/>
              <a:buFont typeface="Wingdings" panose="05000000000000000000" pitchFamily="2" charset="2"/>
              <a:buChar char="ü"/>
            </a:pPr>
            <a:r>
              <a:rPr lang="ru-RU" sz="2000" dirty="0" smtClean="0"/>
              <a:t> Связи между результатами выполнения учителями заданий предметного и методического блоков либо слабые, либо очень слабые</a:t>
            </a:r>
          </a:p>
          <a:p>
            <a:pPr>
              <a:spcBef>
                <a:spcPts val="600"/>
              </a:spcBef>
              <a:spcAft>
                <a:spcPts val="1200"/>
              </a:spcAft>
              <a:buSzPct val="91000"/>
              <a:buFont typeface="Wingdings" panose="05000000000000000000" pitchFamily="2" charset="2"/>
              <a:buChar char="ü"/>
            </a:pPr>
            <a:r>
              <a:rPr lang="ru-RU" sz="2000" dirty="0" smtClean="0"/>
              <a:t> Различия в уровне компетенций наблюдаются внутри различных групп учителей, в том числе внутри каждой квалификационной категории</a:t>
            </a:r>
          </a:p>
          <a:p>
            <a:pPr>
              <a:spcBef>
                <a:spcPts val="600"/>
              </a:spcBef>
              <a:spcAft>
                <a:spcPts val="1200"/>
              </a:spcAft>
              <a:buSzPct val="91000"/>
              <a:buFont typeface="Wingdings" panose="05000000000000000000" pitchFamily="2" charset="2"/>
              <a:buChar char="ü"/>
            </a:pPr>
            <a:r>
              <a:rPr lang="ru-RU" sz="2000" dirty="0" smtClean="0"/>
              <a:t> Учителя с разноплановыми интересами и более активной профессиональной позицией имеют несколько более высокий уровень предметной и методической компетенций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586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631</TotalTime>
  <Words>242</Words>
  <Application>Microsoft Office PowerPoint</Application>
  <PresentationFormat>Экран (4:3)</PresentationFormat>
  <Paragraphs>45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Общие результаты выполнения работ учителями русского языка,  литературы, математики </vt:lpstr>
      <vt:lpstr>Результаты выполнения работы</vt:lpstr>
      <vt:lpstr>Результаты выполнения работ в зависимости от квалификационной категории</vt:lpstr>
      <vt:lpstr>Результаты в зависимости от квалификационной категории</vt:lpstr>
      <vt:lpstr>Анкетирование: использование методических материалов</vt:lpstr>
      <vt:lpstr>Связь результатов выполнения работы  с использованием материалов, полученных на курсах</vt:lpstr>
      <vt:lpstr>Анкетирование: совершенствование профессиональных компетенций</vt:lpstr>
      <vt:lpstr>Связь результатов выполнения работы  с выступлениями на МО, педсоветах</vt:lpstr>
      <vt:lpstr>Некоторые выводы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32</cp:revision>
  <dcterms:created xsi:type="dcterms:W3CDTF">2016-10-24T20:27:44Z</dcterms:created>
  <dcterms:modified xsi:type="dcterms:W3CDTF">2016-11-01T18:04:34Z</dcterms:modified>
</cp:coreProperties>
</file>