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82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Click to edit Master text styles</a:t>
            </a:r>
          </a:p>
          <a:p>
            <a:pPr lvl="1" eaLnBrk="1" latinLnBrk="0" hangingPunct="1"/>
            <a:r>
              <a:rPr lang="ru-RU" smtClean="0"/>
              <a:t>Second level</a:t>
            </a:r>
          </a:p>
          <a:p>
            <a:pPr lvl="2" eaLnBrk="1" latinLnBrk="0" hangingPunct="1"/>
            <a:r>
              <a:rPr lang="ru-RU" smtClean="0"/>
              <a:t>Third level</a:t>
            </a:r>
          </a:p>
          <a:p>
            <a:pPr lvl="3" eaLnBrk="1" latinLnBrk="0" hangingPunct="1"/>
            <a:r>
              <a:rPr lang="ru-RU" smtClean="0"/>
              <a:t>Fourth level</a:t>
            </a:r>
          </a:p>
          <a:p>
            <a:pPr lvl="4" eaLnBrk="1" latinLnBrk="0" hangingPunct="1"/>
            <a:r>
              <a:rPr lang="ru-RU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27.10.16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Click to edit Master text styles</a:t>
            </a:r>
          </a:p>
          <a:p>
            <a:pPr lvl="1" eaLnBrk="1" latinLnBrk="0" hangingPunct="1"/>
            <a:r>
              <a:rPr kumimoji="0" lang="ru-RU" smtClean="0"/>
              <a:t>Second level</a:t>
            </a:r>
          </a:p>
          <a:p>
            <a:pPr lvl="2" eaLnBrk="1" latinLnBrk="0" hangingPunct="1"/>
            <a:r>
              <a:rPr kumimoji="0" lang="ru-RU" smtClean="0"/>
              <a:t>Third level</a:t>
            </a:r>
          </a:p>
          <a:p>
            <a:pPr lvl="3" eaLnBrk="1" latinLnBrk="0" hangingPunct="1"/>
            <a:r>
              <a:rPr kumimoji="0" lang="ru-RU" smtClean="0"/>
              <a:t>Fourth level</a:t>
            </a:r>
          </a:p>
          <a:p>
            <a:pPr lvl="4" eaLnBrk="1" latinLnBrk="0" hangingPunct="1"/>
            <a:r>
              <a:rPr kumimoji="0" lang="ru-RU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27.10.16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Итоги ИКУ-2016 </a:t>
            </a:r>
            <a:br>
              <a:rPr lang="ru-RU" dirty="0" smtClean="0"/>
            </a:br>
            <a:r>
              <a:rPr lang="ru-RU" dirty="0" smtClean="0"/>
              <a:t>(математика)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7477" y="5433351"/>
            <a:ext cx="7406640" cy="998513"/>
          </a:xfrm>
        </p:spPr>
        <p:txBody>
          <a:bodyPr/>
          <a:lstStyle/>
          <a:p>
            <a:pPr algn="ctr"/>
            <a:r>
              <a:rPr lang="ru-RU" dirty="0" err="1" smtClean="0"/>
              <a:t>Вольфсон</a:t>
            </a:r>
            <a:r>
              <a:rPr lang="ru-RU" dirty="0" smtClean="0"/>
              <a:t> Георгий Игоревич,</a:t>
            </a:r>
          </a:p>
          <a:p>
            <a:pPr algn="ctr"/>
            <a:r>
              <a:rPr lang="en-US" dirty="0" err="1"/>
              <a:t>g</a:t>
            </a:r>
            <a:r>
              <a:rPr lang="en-US" dirty="0" err="1" smtClean="0"/>
              <a:t>eorgij.volfson@gmail.com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972" y="2293367"/>
            <a:ext cx="3801905" cy="2667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9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Структура тестирования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6 заданий по математике (только ответ)</a:t>
            </a:r>
          </a:p>
          <a:p>
            <a:r>
              <a:rPr lang="ru-RU" dirty="0" smtClean="0"/>
              <a:t>2 задания по математике (развернутое решение)</a:t>
            </a:r>
          </a:p>
          <a:p>
            <a:r>
              <a:rPr lang="ru-RU" dirty="0" smtClean="0"/>
              <a:t>1 задание по математике (решение по образцу)</a:t>
            </a:r>
          </a:p>
          <a:p>
            <a:r>
              <a:rPr lang="ru-RU" dirty="0" smtClean="0"/>
              <a:t>5 заданий по методике преподавания (поиск и обоснование ошибок, построение плана урока и т.д.)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42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результаты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189" y="2158999"/>
            <a:ext cx="8083811" cy="357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66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результаты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Менее </a:t>
            </a:r>
            <a:r>
              <a:rPr lang="ru-RU" dirty="0"/>
              <a:t>9 баллов </a:t>
            </a:r>
            <a:r>
              <a:rPr lang="ru-RU" dirty="0" smtClean="0"/>
              <a:t>- </a:t>
            </a:r>
            <a:r>
              <a:rPr lang="ru-RU" dirty="0"/>
              <a:t>15%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Менее 11 баллов </a:t>
            </a:r>
            <a:r>
              <a:rPr lang="en-US" dirty="0" smtClean="0"/>
              <a:t>–</a:t>
            </a:r>
            <a:r>
              <a:rPr lang="ru-RU" dirty="0" smtClean="0"/>
              <a:t> 30%</a:t>
            </a:r>
          </a:p>
          <a:p>
            <a:endParaRPr lang="ru-RU" dirty="0" smtClean="0"/>
          </a:p>
          <a:p>
            <a:r>
              <a:rPr lang="ru-RU" dirty="0" smtClean="0"/>
              <a:t>Менее 13 баллов </a:t>
            </a:r>
            <a:r>
              <a:rPr lang="en-US" dirty="0" smtClean="0"/>
              <a:t>–</a:t>
            </a:r>
            <a:r>
              <a:rPr lang="ru-RU" dirty="0" smtClean="0"/>
              <a:t> 48%</a:t>
            </a:r>
          </a:p>
          <a:p>
            <a:endParaRPr lang="ru-RU" dirty="0" smtClean="0"/>
          </a:p>
          <a:p>
            <a:r>
              <a:rPr lang="ru-RU" dirty="0" smtClean="0"/>
              <a:t>Максимум: 26 баллов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9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результаты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335423"/>
              </p:ext>
            </p:extLst>
          </p:nvPr>
        </p:nvGraphicFramePr>
        <p:xfrm>
          <a:off x="3354027" y="2577527"/>
          <a:ext cx="3130608" cy="782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1117600" imgH="279400" progId="Word.Document.12">
                  <p:embed/>
                </p:oleObj>
              </mc:Choice>
              <mc:Fallback>
                <p:oleObj name="Document" r:id="rId3" imgW="1117600" imgH="279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4027" y="2577527"/>
                        <a:ext cx="3130608" cy="7826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435608" y="4327313"/>
            <a:ext cx="679823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75,8% участников. </a:t>
            </a:r>
          </a:p>
          <a:p>
            <a:pPr algn="ctr"/>
            <a:r>
              <a:rPr lang="ru-RU" sz="2800" dirty="0" smtClean="0"/>
              <a:t>Задача уровня наиболее</a:t>
            </a:r>
          </a:p>
          <a:p>
            <a:r>
              <a:rPr lang="ru-RU" sz="2800" dirty="0" smtClean="0"/>
              <a:t>простых заданий второй части </a:t>
            </a:r>
          </a:p>
          <a:p>
            <a:r>
              <a:rPr lang="ru-RU" sz="2800" dirty="0" smtClean="0"/>
              <a:t>профильного варианта ЕГЭ по математике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934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результаты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en-US" dirty="0"/>
          </a:p>
        </p:txBody>
      </p:sp>
      <p:pic>
        <p:nvPicPr>
          <p:cNvPr id="4" name="Picture 3" descr="Снимок экрана 2016-10-27 в 11.50.4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8" y="2157106"/>
            <a:ext cx="8090649" cy="17511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35608" y="4327313"/>
            <a:ext cx="74888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81,2% участников. Задача уровня первой части </a:t>
            </a:r>
          </a:p>
          <a:p>
            <a:r>
              <a:rPr lang="ru-RU" sz="2800" dirty="0" smtClean="0"/>
              <a:t>профильного варианта ЕГЭ по математике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0824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результаты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sz="2400" dirty="0"/>
              <a:t>Саша пригласил Петю в гости, сказав, что живет в седьмом подъезде в квартире № 462, </a:t>
            </a:r>
            <a:br>
              <a:rPr lang="ru-RU" sz="2400" dirty="0"/>
            </a:br>
            <a:r>
              <a:rPr lang="ru-RU" sz="2400" dirty="0"/>
              <a:t>а этаж сказать забыл. Подойдя к дому, Петя обнаружил, что дом семиэтажный. На каком этаже живет Саша? (На всех этажах количество квартир одинаково, нумерация квартир в доме начинается с единицы.)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5608" y="4327313"/>
            <a:ext cx="60199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73,3% участников. Задача аналогична </a:t>
            </a:r>
          </a:p>
          <a:p>
            <a:r>
              <a:rPr lang="ru-RU" sz="2800" dirty="0" smtClean="0"/>
              <a:t>20-й задаче базового  варианта </a:t>
            </a:r>
          </a:p>
          <a:p>
            <a:r>
              <a:rPr lang="ru-RU" sz="2800" dirty="0" smtClean="0"/>
              <a:t>ЕГЭ по математике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1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Перспективы развития тестирования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72574"/>
            <a:ext cx="7498080" cy="4800600"/>
          </a:xfrm>
        </p:spPr>
        <p:txBody>
          <a:bodyPr/>
          <a:lstStyle/>
          <a:p>
            <a:r>
              <a:rPr lang="ru-RU" dirty="0" smtClean="0"/>
              <a:t>Время тестирования</a:t>
            </a:r>
          </a:p>
          <a:p>
            <a:r>
              <a:rPr lang="ru-RU" dirty="0" smtClean="0"/>
              <a:t>Что должно проверять тестирование?</a:t>
            </a:r>
          </a:p>
          <a:p>
            <a:r>
              <a:rPr lang="ru-RU" dirty="0" smtClean="0"/>
              <a:t>Задачи по математике</a:t>
            </a:r>
          </a:p>
          <a:p>
            <a:r>
              <a:rPr lang="ru-RU" dirty="0" smtClean="0"/>
              <a:t>Подготовка к урокам (стратегия)</a:t>
            </a:r>
          </a:p>
          <a:p>
            <a:r>
              <a:rPr lang="ru-RU" dirty="0" smtClean="0"/>
              <a:t>Поведение на конкретных уроках (тактика)</a:t>
            </a:r>
          </a:p>
        </p:txBody>
      </p:sp>
    </p:spTree>
    <p:extLst>
      <p:ext uri="{BB962C8B-B14F-4D97-AF65-F5344CB8AC3E}">
        <p14:creationId xmlns:p14="http://schemas.microsoft.com/office/powerpoint/2010/main" val="113742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Повышение квалификации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dirty="0"/>
              <a:t>Результаты по </a:t>
            </a:r>
            <a:r>
              <a:rPr lang="ru-RU" dirty="0" smtClean="0"/>
              <a:t>группам: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200" y="2144414"/>
            <a:ext cx="7828308" cy="410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16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42</TotalTime>
  <Words>178</Words>
  <Application>Microsoft Macintosh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Solstice</vt:lpstr>
      <vt:lpstr>Microsoft Word Document</vt:lpstr>
      <vt:lpstr>Итоги ИКУ-2016  (математика)</vt:lpstr>
      <vt:lpstr> Структура тестирования</vt:lpstr>
      <vt:lpstr>Основные результаты</vt:lpstr>
      <vt:lpstr>Основные результаты</vt:lpstr>
      <vt:lpstr>Основные результаты</vt:lpstr>
      <vt:lpstr>Основные результаты</vt:lpstr>
      <vt:lpstr>Основные результаты</vt:lpstr>
      <vt:lpstr>Перспективы развития тестирования</vt:lpstr>
      <vt:lpstr>Повышение квалификации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ИКУ-2016  (математика)</dc:title>
  <dc:creator>yulia</dc:creator>
  <cp:lastModifiedBy>yulia</cp:lastModifiedBy>
  <cp:revision>5</cp:revision>
  <dcterms:created xsi:type="dcterms:W3CDTF">2016-10-27T07:25:38Z</dcterms:created>
  <dcterms:modified xsi:type="dcterms:W3CDTF">2016-10-27T08:08:14Z</dcterms:modified>
</cp:coreProperties>
</file>