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11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B81-3A38-4F24-A680-3EDA277A39D0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8135-BB22-409B-8C50-796A407423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B81-3A38-4F24-A680-3EDA277A39D0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8135-BB22-409B-8C50-796A407423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B81-3A38-4F24-A680-3EDA277A39D0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8135-BB22-409B-8C50-796A407423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B81-3A38-4F24-A680-3EDA277A39D0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8135-BB22-409B-8C50-796A407423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B81-3A38-4F24-A680-3EDA277A39D0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8135-BB22-409B-8C50-796A407423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B81-3A38-4F24-A680-3EDA277A39D0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8135-BB22-409B-8C50-796A407423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B81-3A38-4F24-A680-3EDA277A39D0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8135-BB22-409B-8C50-796A407423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B81-3A38-4F24-A680-3EDA277A39D0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8135-BB22-409B-8C50-796A407423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B81-3A38-4F24-A680-3EDA277A39D0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8135-BB22-409B-8C50-796A407423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B81-3A38-4F24-A680-3EDA277A39D0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8135-BB22-409B-8C50-796A407423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8B81-3A38-4F24-A680-3EDA277A39D0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8135-BB22-409B-8C50-796A407423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C8B81-3A38-4F24-A680-3EDA277A39D0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A8135-BB22-409B-8C50-796A407423D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/>
              <a:t/>
            </a:r>
            <a:br>
              <a:rPr lang="ru-RU" sz="2000" b="1"/>
            </a:br>
            <a:r>
              <a:rPr lang="ru-RU" sz="2000" b="1" smtClean="0"/>
              <a:t/>
            </a:r>
            <a:br>
              <a:rPr lang="ru-RU" sz="2000" b="1" smtClean="0"/>
            </a:br>
            <a:r>
              <a:rPr lang="ru-RU" sz="2200" b="1" smtClean="0"/>
              <a:t>Всероссийская </a:t>
            </a:r>
            <a:r>
              <a:rPr lang="ru-RU" sz="2200" b="1" dirty="0"/>
              <a:t>конференция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«Развитие профессиональных компетенций учителей в контексте совершенствования системы образования»</a:t>
            </a:r>
            <a:br>
              <a:rPr lang="ru-RU" sz="2200" dirty="0"/>
            </a:br>
            <a:r>
              <a:rPr lang="ru-RU" sz="2200" b="1" dirty="0"/>
              <a:t> 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b="1" dirty="0"/>
              <a:t>Вопросы для обсуждения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 </a:t>
            </a:r>
            <a:br>
              <a:rPr lang="ru-RU" sz="2200" dirty="0"/>
            </a:br>
            <a:r>
              <a:rPr lang="ru-RU" sz="2200" dirty="0" smtClean="0"/>
              <a:t>1. Особенности </a:t>
            </a:r>
            <a:r>
              <a:rPr lang="ru-RU" sz="2200" dirty="0"/>
              <a:t>исследования: какими были основные подходы, что показали результаты?</a:t>
            </a:r>
            <a:br>
              <a:rPr lang="ru-RU" sz="2200" dirty="0"/>
            </a:br>
            <a:r>
              <a:rPr lang="ru-RU" sz="2200" dirty="0" smtClean="0"/>
              <a:t>2. Модель </a:t>
            </a:r>
            <a:r>
              <a:rPr lang="ru-RU" sz="2200" dirty="0"/>
              <a:t>оценки компетенций учителей: каковы плюсы и минусы? </a:t>
            </a:r>
            <a:br>
              <a:rPr lang="ru-RU" sz="2200" dirty="0"/>
            </a:br>
            <a:r>
              <a:rPr lang="ru-RU" sz="2200" dirty="0" smtClean="0"/>
              <a:t>3. Квалификационные </a:t>
            </a:r>
            <a:r>
              <a:rPr lang="ru-RU" sz="2200" dirty="0"/>
              <a:t>категории (уровни, должности и т.п.): в чем различия с точки зрения оценки?   </a:t>
            </a:r>
            <a:br>
              <a:rPr lang="ru-RU" sz="2200" dirty="0"/>
            </a:br>
            <a:r>
              <a:rPr lang="ru-RU" sz="2200" dirty="0" smtClean="0"/>
              <a:t>4. Федеральный </a:t>
            </a:r>
            <a:r>
              <a:rPr lang="ru-RU" sz="2200" dirty="0"/>
              <a:t>и региональный аспекты оценки компетенций учителей: как распределить усилия?</a:t>
            </a:r>
            <a:br>
              <a:rPr lang="ru-RU" sz="2200" dirty="0"/>
            </a:br>
            <a:r>
              <a:rPr lang="ru-RU" sz="2200" dirty="0" smtClean="0"/>
              <a:t>5. Оценка </a:t>
            </a:r>
            <a:r>
              <a:rPr lang="ru-RU" sz="2200" dirty="0"/>
              <a:t>и диагностика: перспективы использования разрабатываемых подходов для организации адресного повышения квалификации.  </a:t>
            </a:r>
            <a:br>
              <a:rPr lang="ru-RU" sz="2200" dirty="0"/>
            </a:br>
            <a:r>
              <a:rPr lang="ru-RU" sz="2200" dirty="0" smtClean="0"/>
              <a:t>6. Роль </a:t>
            </a:r>
            <a:r>
              <a:rPr lang="ru-RU" sz="2200" dirty="0"/>
              <a:t>предметных ассоциаций учителей в развитии региональных методических объединений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0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  Всероссийская конференция «Развитие профессиональных компетенций учителей в контексте совершенствования системы образования»   Вопросы для обсуждения   1. Особенности исследования: какими были основные подходы, что показали результаты? 2. Модель оценки компетенций учителей: каковы плюсы и минусы?  3. Квалификационные категории (уровни, должности и т.п.): в чем различия с точки зрения оценки?    4. Федеральный и региональный аспекты оценки компетенций учителей: как распределить усилия? 5. Оценка и диагностика: перспективы использования разрабатываемых подходов для организации адресного повышения квалификации.   6. Роль предметных ассоциаций учителей в развитии региональных методических объединений </vt:lpstr>
    </vt:vector>
  </TitlesOfParts>
  <Company>ФГУП ЦИТиС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Всероссийская конференция «Развитие профессиональных компетенций учителей в контексте совершенствования системы образования»   Вопросы для обсуждения   1. Особенности исследования: какими были основные подходы, что показали результаты? 2. Модель оценки компетенций учителей: каковы плюсы и минусы?  3. Квалификационные категории (уровни, должности и т.п.): в чем различия с точки зрения оценки?    4. Федеральный и региональный аспекты оценки компетенций учителей: как распределить усилия? 5. Оценка и диагностика: перспективы использования разрабатываемых подходов для организации адресного повышения квалификации.   6. Роль предметных ассоциаций учителей в развитии региональных методических объединений</dc:title>
  <dc:creator>Presentator</dc:creator>
  <cp:lastModifiedBy>Presentator</cp:lastModifiedBy>
  <cp:revision>4</cp:revision>
  <dcterms:created xsi:type="dcterms:W3CDTF">2016-10-27T07:08:57Z</dcterms:created>
  <dcterms:modified xsi:type="dcterms:W3CDTF">2016-10-27T08:20:24Z</dcterms:modified>
</cp:coreProperties>
</file>