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33" r:id="rId1"/>
  </p:sldMasterIdLst>
  <p:notesMasterIdLst>
    <p:notesMasterId r:id="rId18"/>
  </p:notesMasterIdLst>
  <p:sldIdLst>
    <p:sldId id="270" r:id="rId2"/>
    <p:sldId id="273" r:id="rId3"/>
    <p:sldId id="290" r:id="rId4"/>
    <p:sldId id="276" r:id="rId5"/>
    <p:sldId id="279" r:id="rId6"/>
    <p:sldId id="274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9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DDFFFE"/>
    <a:srgbClr val="CCFFFF"/>
    <a:srgbClr val="006666"/>
    <a:srgbClr val="009999"/>
    <a:srgbClr val="008080"/>
    <a:srgbClr val="00003A"/>
    <a:srgbClr val="000066"/>
    <a:srgbClr val="0033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37" autoAdjust="0"/>
    <p:restoredTop sz="94660"/>
  </p:normalViewPr>
  <p:slideViewPr>
    <p:cSldViewPr>
      <p:cViewPr varScale="1">
        <p:scale>
          <a:sx n="65" d="100"/>
          <a:sy n="65" d="100"/>
        </p:scale>
        <p:origin x="-141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\Desktop\+++&#1088;&#1072;&#1073;&#1086;&#1095;&#1077;&#1077;\++++&#1053;&#1052;&#1057;%20&#1087;&#1086;%20&#1083;&#1080;&#1090;%2029%20&#1084;&#1072;&#1088;&#1090;&#1072;\14%20&#1080;&#1102;&#1085;&#1103;%20&#1053;&#1052;&#1057;\&#1041;&#1072;&#1083;&#1083;&#1099;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\Desktop\+++&#1088;&#1072;&#1073;&#1086;&#1095;&#1077;&#1077;\++++&#1053;&#1052;&#1057;%20&#1087;&#1086;%20&#1083;&#1080;&#1090;%2029%20&#1084;&#1072;&#1088;&#1090;&#1072;\14%20&#1080;&#1102;&#1085;&#1103;%20&#1053;&#1052;&#1057;\&#1041;&#1072;&#1083;&#1083;&#1099;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\Desktop\+++&#1088;&#1072;&#1073;&#1086;&#1095;&#1077;&#1077;\++++&#1053;&#1052;&#1057;%20&#1087;&#1086;%20&#1083;&#1080;&#1090;%2029%20&#1084;&#1072;&#1088;&#1090;&#1072;\14%20&#1080;&#1102;&#1085;&#1103;%20&#1053;&#1052;&#1057;\&#1041;&#1072;&#1083;&#1083;&#1099;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sz="1800" b="0" dirty="0" smtClean="0"/>
              <a:t>Задания, которые показались трудными</a:t>
            </a:r>
            <a:endParaRPr lang="ru-RU" sz="1800" b="0" dirty="0"/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Задания</c:v>
                </c:pt>
              </c:strCache>
            </c:strRef>
          </c:tx>
          <c:dPt>
            <c:idx val="0"/>
            <c:spPr>
              <a:noFill/>
            </c:spPr>
          </c:dPt>
          <c:dPt>
            <c:idx val="1"/>
            <c:spPr>
              <a:noFill/>
            </c:spPr>
          </c:dPt>
          <c:dLbls>
            <c:dLbl>
              <c:idx val="0"/>
              <c:layout>
                <c:manualLayout>
                  <c:x val="0.38410177735881096"/>
                  <c:y val="0.12436761811023621"/>
                </c:manualLayout>
              </c:layout>
              <c:showVal val="1"/>
            </c:dLbl>
            <c:dLbl>
              <c:idx val="1"/>
              <c:layout>
                <c:manualLayout>
                  <c:x val="0.38385852290070344"/>
                  <c:y val="4.7023868110236233E-2"/>
                </c:manualLayout>
              </c:layout>
              <c:showVal val="1"/>
            </c:dLbl>
            <c:dLbl>
              <c:idx val="2"/>
              <c:layout>
                <c:manualLayout>
                  <c:x val="-8.7343182628830639E-3"/>
                  <c:y val="3.4255019418980806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>
                        <a:solidFill>
                          <a:schemeClr val="tx1"/>
                        </a:solidFill>
                      </a:rPr>
                      <a:t>2</a:t>
                    </a:r>
                    <a:r>
                      <a:rPr lang="ru-RU" dirty="0" smtClean="0"/>
                      <a:t> -</a:t>
                    </a:r>
                    <a:r>
                      <a:rPr lang="en-US" dirty="0" smtClean="0"/>
                      <a:t>3</a:t>
                    </a:r>
                    <a:r>
                      <a:rPr lang="ru-RU" dirty="0" smtClean="0"/>
                      <a:t>2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Val val="1"/>
            </c:dLbl>
            <c:dLbl>
              <c:idx val="3"/>
              <c:layout>
                <c:manualLayout>
                  <c:x val="-4.4112423181050164E-3"/>
                  <c:y val="-3.1164319390952277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>
                        <a:solidFill>
                          <a:schemeClr val="tx1"/>
                        </a:solidFill>
                      </a:rPr>
                      <a:t>3.1 - </a:t>
                    </a:r>
                    <a:r>
                      <a:rPr lang="en-US" dirty="0" smtClean="0">
                        <a:solidFill>
                          <a:schemeClr val="tx1"/>
                        </a:solidFill>
                      </a:rPr>
                      <a:t>5</a:t>
                    </a:r>
                    <a:r>
                      <a:rPr lang="en-US" dirty="0">
                        <a:solidFill>
                          <a:schemeClr val="tx1"/>
                        </a:solidFill>
                      </a:rPr>
                      <a:t>%</a:t>
                    </a:r>
                  </a:p>
                </c:rich>
              </c:tx>
              <c:showVal val="1"/>
            </c:dLbl>
            <c:dLbl>
              <c:idx val="4"/>
              <c:layout>
                <c:manualLayout>
                  <c:x val="-1.8130295464246663E-2"/>
                  <c:y val="-1.4031459740520055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>
                        <a:solidFill>
                          <a:schemeClr val="tx1"/>
                        </a:solidFill>
                      </a:rPr>
                      <a:t>3.2 - </a:t>
                    </a:r>
                    <a:r>
                      <a:rPr lang="en-US" dirty="0" smtClean="0">
                        <a:solidFill>
                          <a:schemeClr val="tx1"/>
                        </a:solidFill>
                      </a:rPr>
                      <a:t>5</a:t>
                    </a:r>
                    <a:r>
                      <a:rPr lang="en-US" dirty="0">
                        <a:solidFill>
                          <a:schemeClr val="tx1"/>
                        </a:solidFill>
                      </a:rPr>
                      <a:t>%</a:t>
                    </a:r>
                  </a:p>
                </c:rich>
              </c:tx>
              <c:showVal val="1"/>
            </c:dLbl>
            <c:dLbl>
              <c:idx val="5"/>
              <c:layout>
                <c:manualLayout>
                  <c:x val="-4.3808089305866597E-2"/>
                  <c:y val="-7.2559291699136136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>
                        <a:solidFill>
                          <a:schemeClr val="tx1"/>
                        </a:solidFill>
                      </a:rPr>
                      <a:t>4</a:t>
                    </a:r>
                    <a:r>
                      <a:rPr lang="ru-RU" dirty="0" smtClean="0"/>
                      <a:t> - </a:t>
                    </a:r>
                    <a:r>
                      <a:rPr lang="en-US" dirty="0" smtClean="0"/>
                      <a:t>3</a:t>
                    </a:r>
                    <a:r>
                      <a:rPr lang="ru-RU" dirty="0" smtClean="0"/>
                      <a:t>2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Val val="1"/>
            </c:dLbl>
            <c:dLbl>
              <c:idx val="6"/>
              <c:layout>
                <c:manualLayout>
                  <c:x val="2.3999891824884954E-2"/>
                  <c:y val="1.4874662627504738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>
                        <a:solidFill>
                          <a:schemeClr val="tx1"/>
                        </a:solidFill>
                      </a:rPr>
                      <a:t>5</a:t>
                    </a:r>
                    <a:r>
                      <a:rPr lang="ru-RU" dirty="0" smtClean="0"/>
                      <a:t>.1 - 8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Val val="1"/>
            </c:dLbl>
            <c:dLbl>
              <c:idx val="7"/>
              <c:layout>
                <c:manualLayout>
                  <c:x val="1.2837572141107149E-2"/>
                  <c:y val="2.6670890945238005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>
                        <a:solidFill>
                          <a:schemeClr val="tx1"/>
                        </a:solidFill>
                      </a:rPr>
                      <a:t>5.2 - </a:t>
                    </a:r>
                    <a:r>
                      <a:rPr lang="en-US" dirty="0" smtClean="0">
                        <a:solidFill>
                          <a:schemeClr val="tx1"/>
                        </a:solidFill>
                      </a:rPr>
                      <a:t>5</a:t>
                    </a:r>
                    <a:r>
                      <a:rPr lang="en-US" dirty="0">
                        <a:solidFill>
                          <a:schemeClr val="tx1"/>
                        </a:solidFill>
                      </a:rPr>
                      <a:t>%</a:t>
                    </a:r>
                  </a:p>
                </c:rich>
              </c:tx>
              <c:showVal val="1"/>
            </c:dLbl>
            <c:dLbl>
              <c:idx val="8"/>
              <c:layout>
                <c:manualLayout>
                  <c:x val="1.3835816488226455E-2"/>
                  <c:y val="3.477096250396032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>
                        <a:solidFill>
                          <a:schemeClr val="tx1"/>
                        </a:solidFill>
                      </a:rPr>
                      <a:t>5</a:t>
                    </a:r>
                    <a:r>
                      <a:rPr lang="ru-RU" dirty="0" smtClean="0"/>
                      <a:t>.3 - 8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Val val="1"/>
            </c:dLbl>
            <c:dLbl>
              <c:idx val="9"/>
              <c:layout>
                <c:manualLayout>
                  <c:x val="-4.9745934662230578E-3"/>
                  <c:y val="2.6668803163407032E-2"/>
                </c:manualLayout>
              </c:layout>
              <c:tx>
                <c:rich>
                  <a:bodyPr/>
                  <a:lstStyle/>
                  <a:p>
                    <a:r>
                      <a:rPr lang="ru-RU" smtClean="0">
                        <a:solidFill>
                          <a:schemeClr val="tx1"/>
                        </a:solidFill>
                      </a:rPr>
                      <a:t>5</a:t>
                    </a:r>
                    <a:r>
                      <a:rPr lang="ru-RU" smtClean="0"/>
                      <a:t>.4 - </a:t>
                    </a:r>
                    <a:r>
                      <a:rPr lang="en-US" smtClean="0"/>
                      <a:t>5</a:t>
                    </a:r>
                    <a:r>
                      <a:rPr lang="en-US"/>
                      <a:t>%</a:t>
                    </a:r>
                  </a:p>
                </c:rich>
              </c:tx>
              <c:showVal val="1"/>
            </c:dLbl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Лист1!$A$2:$A$11</c:f>
              <c:strCache>
                <c:ptCount val="10"/>
                <c:pt idx="0">
                  <c:v>1.1.</c:v>
                </c:pt>
                <c:pt idx="1">
                  <c:v>1.2.</c:v>
                </c:pt>
                <c:pt idx="2">
                  <c:v>2. </c:v>
                </c:pt>
                <c:pt idx="3">
                  <c:v>3.1.</c:v>
                </c:pt>
                <c:pt idx="4">
                  <c:v>3.2. </c:v>
                </c:pt>
                <c:pt idx="5">
                  <c:v>4. </c:v>
                </c:pt>
                <c:pt idx="6">
                  <c:v>5.1.</c:v>
                </c:pt>
                <c:pt idx="7">
                  <c:v>5.2.</c:v>
                </c:pt>
                <c:pt idx="8">
                  <c:v>5.3. </c:v>
                </c:pt>
                <c:pt idx="9">
                  <c:v>5.4.</c:v>
                </c:pt>
              </c:strCache>
            </c:strRef>
          </c:cat>
          <c:val>
            <c:numRef>
              <c:f>Лист1!$B$2:$B$11</c:f>
              <c:numCache>
                <c:formatCode>0%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0.34</c:v>
                </c:pt>
                <c:pt idx="3">
                  <c:v>0.05</c:v>
                </c:pt>
                <c:pt idx="4">
                  <c:v>0.05</c:v>
                </c:pt>
                <c:pt idx="5">
                  <c:v>0.34</c:v>
                </c:pt>
                <c:pt idx="6">
                  <c:v>9.0000000000000024E-2</c:v>
                </c:pt>
                <c:pt idx="7">
                  <c:v>0.05</c:v>
                </c:pt>
                <c:pt idx="8">
                  <c:v>9.0000000000000024E-2</c:v>
                </c:pt>
                <c:pt idx="9">
                  <c:v>0.05</c:v>
                </c:pt>
              </c:numCache>
            </c:numRef>
          </c:val>
        </c:ser>
        <c:firstSliceAng val="0"/>
      </c:pieChart>
    </c:plotArea>
    <c:legend>
      <c:legendPos val="r"/>
      <c:layout/>
      <c:txPr>
        <a:bodyPr/>
        <a:lstStyle/>
        <a:p>
          <a:pPr>
            <a:defRPr>
              <a:solidFill>
                <a:schemeClr val="tx1"/>
              </a:solidFill>
            </a:defRPr>
          </a:pPr>
          <a:endParaRPr lang="ru-RU"/>
        </a:p>
      </c:txPr>
    </c:legend>
    <c:plotVisOnly val="1"/>
    <c:dispBlanksAs val="zero"/>
  </c:chart>
  <c:spPr>
    <a:solidFill>
      <a:schemeClr val="accent1">
        <a:lumMod val="90000"/>
      </a:schemeClr>
    </a:solidFill>
    <a:ln>
      <a:solidFill>
        <a:schemeClr val="accent1">
          <a:lumMod val="50000"/>
        </a:schemeClr>
      </a:solidFill>
    </a:ln>
  </c:spPr>
  <c:txPr>
    <a:bodyPr/>
    <a:lstStyle/>
    <a:p>
      <a:pPr>
        <a:defRPr sz="1800">
          <a:solidFill>
            <a:srgbClr val="C00000"/>
          </a:solidFill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8.6629740073505004E-2"/>
          <c:y val="8.1460674157303334E-2"/>
          <c:w val="0.88186117626948246"/>
          <c:h val="0.79026217228464357"/>
        </c:manualLayout>
      </c:layout>
      <c:scatterChart>
        <c:scatterStyle val="smoothMarker"/>
        <c:ser>
          <c:idx val="0"/>
          <c:order val="0"/>
          <c:spPr>
            <a:ln w="38100">
              <a:solidFill>
                <a:srgbClr val="008000"/>
              </a:solidFill>
              <a:prstDash val="solid"/>
            </a:ln>
          </c:spPr>
          <c:marker>
            <c:symbol val="diamond"/>
            <c:size val="9"/>
            <c:spPr>
              <a:solidFill>
                <a:srgbClr val="008000"/>
              </a:solidFill>
              <a:ln>
                <a:solidFill>
                  <a:srgbClr val="008000"/>
                </a:solidFill>
                <a:prstDash val="solid"/>
              </a:ln>
            </c:spPr>
          </c:marker>
          <c:dLbls>
            <c:delete val="1"/>
          </c:dLbls>
          <c:xVal>
            <c:numRef>
              <c:f>'Распределение баллов'!$I$2:$I$7</c:f>
              <c:numCache>
                <c:formatCode>General</c:formatCode>
                <c:ptCount val="6"/>
                <c:pt idx="0">
                  <c:v>5</c:v>
                </c:pt>
                <c:pt idx="1">
                  <c:v>15</c:v>
                </c:pt>
                <c:pt idx="2">
                  <c:v>25</c:v>
                </c:pt>
                <c:pt idx="3">
                  <c:v>35</c:v>
                </c:pt>
                <c:pt idx="4">
                  <c:v>45</c:v>
                </c:pt>
                <c:pt idx="5">
                  <c:v>55</c:v>
                </c:pt>
              </c:numCache>
            </c:numRef>
          </c:xVal>
          <c:yVal>
            <c:numRef>
              <c:f>'Распределение баллов'!$G$2:$G$7</c:f>
              <c:numCache>
                <c:formatCode>General</c:formatCode>
                <c:ptCount val="6"/>
                <c:pt idx="0">
                  <c:v>24</c:v>
                </c:pt>
                <c:pt idx="1">
                  <c:v>70</c:v>
                </c:pt>
                <c:pt idx="2">
                  <c:v>122</c:v>
                </c:pt>
                <c:pt idx="3">
                  <c:v>225</c:v>
                </c:pt>
                <c:pt idx="4">
                  <c:v>227</c:v>
                </c:pt>
                <c:pt idx="5">
                  <c:v>79</c:v>
                </c:pt>
              </c:numCache>
            </c:numRef>
          </c:yVal>
          <c:smooth val="1"/>
        </c:ser>
        <c:dLbls>
          <c:showVal val="1"/>
        </c:dLbls>
        <c:axId val="78320000"/>
        <c:axId val="78321920"/>
      </c:scatterChart>
      <c:valAx>
        <c:axId val="78320000"/>
        <c:scaling>
          <c:orientation val="minMax"/>
          <c:max val="60"/>
        </c:scaling>
        <c:axPos val="b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78321920"/>
        <c:crosses val="autoZero"/>
        <c:crossBetween val="midCat"/>
      </c:valAx>
      <c:valAx>
        <c:axId val="78321920"/>
        <c:scaling>
          <c:orientation val="minMax"/>
          <c:max val="300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0" sourceLinked="0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78320000"/>
        <c:crosses val="autoZero"/>
        <c:crossBetween val="midCat"/>
        <c:minorUnit val="1"/>
      </c:valAx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plotArea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 sz="9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/>
              <a:t>Средний балл</a:t>
            </a:r>
          </a:p>
        </c:rich>
      </c:tx>
      <c:layout>
        <c:manualLayout>
          <c:xMode val="edge"/>
          <c:yMode val="edge"/>
          <c:x val="0.43510386422936204"/>
          <c:y val="3.1818181818181808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10914469998026727"/>
          <c:y val="0.14545454545454545"/>
          <c:w val="0.68289183906572704"/>
          <c:h val="0.76136363636363813"/>
        </c:manualLayout>
      </c:layout>
      <c:barChart>
        <c:barDir val="col"/>
        <c:grouping val="clustered"/>
        <c:ser>
          <c:idx val="2"/>
          <c:order val="0"/>
          <c:tx>
            <c:v>Средний балл</c:v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Val val="1"/>
          </c:dLbls>
          <c:cat>
            <c:strRef>
              <c:f>'Средний балл по заданиям'!$F$4:$J$4</c:f>
              <c:strCache>
                <c:ptCount val="5"/>
                <c:pt idx="0">
                  <c:v>Задание 1</c:v>
                </c:pt>
                <c:pt idx="1">
                  <c:v>Задание 2</c:v>
                </c:pt>
                <c:pt idx="2">
                  <c:v>Задание 3</c:v>
                </c:pt>
                <c:pt idx="3">
                  <c:v>Задание 4</c:v>
                </c:pt>
                <c:pt idx="4">
                  <c:v>Задание 5</c:v>
                </c:pt>
              </c:strCache>
            </c:strRef>
          </c:cat>
          <c:val>
            <c:numRef>
              <c:f>'Средний балл по заданиям'!$F$5:$J$5</c:f>
              <c:numCache>
                <c:formatCode>0.00</c:formatCode>
                <c:ptCount val="5"/>
                <c:pt idx="0">
                  <c:v>6.3293172690762924</c:v>
                </c:pt>
                <c:pt idx="1">
                  <c:v>6.2182061579651942</c:v>
                </c:pt>
                <c:pt idx="2">
                  <c:v>5.6907630522088404</c:v>
                </c:pt>
                <c:pt idx="3">
                  <c:v>5.331994645247657</c:v>
                </c:pt>
                <c:pt idx="4">
                  <c:v>11.566265060240964</c:v>
                </c:pt>
              </c:numCache>
            </c:numRef>
          </c:val>
        </c:ser>
        <c:ser>
          <c:idx val="3"/>
          <c:order val="1"/>
          <c:tx>
            <c:v>Максимальный балл</c:v>
          </c:tx>
          <c:spPr>
            <a:solidFill>
              <a:srgbClr val="00FF00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Val val="1"/>
          </c:dLbls>
          <c:cat>
            <c:strRef>
              <c:f>'Средний балл по заданиям'!$F$4:$J$4</c:f>
              <c:strCache>
                <c:ptCount val="5"/>
                <c:pt idx="0">
                  <c:v>Задание 1</c:v>
                </c:pt>
                <c:pt idx="1">
                  <c:v>Задание 2</c:v>
                </c:pt>
                <c:pt idx="2">
                  <c:v>Задание 3</c:v>
                </c:pt>
                <c:pt idx="3">
                  <c:v>Задание 4</c:v>
                </c:pt>
                <c:pt idx="4">
                  <c:v>Задание 5</c:v>
                </c:pt>
              </c:strCache>
            </c:strRef>
          </c:cat>
          <c:val>
            <c:numRef>
              <c:f>'Средний балл по заданиям'!$F$3:$J$3</c:f>
              <c:numCache>
                <c:formatCode>General</c:formatCode>
                <c:ptCount val="5"/>
                <c:pt idx="0">
                  <c:v>8</c:v>
                </c:pt>
                <c:pt idx="1">
                  <c:v>10</c:v>
                </c:pt>
                <c:pt idx="2">
                  <c:v>8</c:v>
                </c:pt>
                <c:pt idx="3">
                  <c:v>10</c:v>
                </c:pt>
                <c:pt idx="4">
                  <c:v>20</c:v>
                </c:pt>
              </c:numCache>
            </c:numRef>
          </c:val>
        </c:ser>
        <c:dLbls>
          <c:showVal val="1"/>
        </c:dLbls>
        <c:gapWidth val="100"/>
        <c:axId val="78351744"/>
        <c:axId val="78374016"/>
      </c:barChart>
      <c:catAx>
        <c:axId val="78351744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78374016"/>
        <c:crosses val="autoZero"/>
        <c:auto val="1"/>
        <c:lblAlgn val="ctr"/>
        <c:lblOffset val="100"/>
        <c:tickLblSkip val="1"/>
        <c:tickMarkSkip val="1"/>
      </c:catAx>
      <c:valAx>
        <c:axId val="78374016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8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/>
                  <a:t>Баллы</a:t>
                </a:r>
              </a:p>
            </c:rich>
          </c:tx>
          <c:layout>
            <c:manualLayout>
              <c:xMode val="edge"/>
              <c:yMode val="edge"/>
              <c:x val="2.3598820058996987E-2"/>
              <c:y val="0.47954545454545455"/>
            </c:manualLayout>
          </c:layout>
          <c:spPr>
            <a:noFill/>
            <a:ln w="25400">
              <a:noFill/>
            </a:ln>
          </c:spPr>
        </c:title>
        <c:numFmt formatCode="0.0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78351744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8082608258038535"/>
          <c:y val="0.48181818181818292"/>
          <c:w val="0.17994131264565391"/>
          <c:h val="8.8636363636364152E-2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735" b="0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6.5744018688746561E-2"/>
          <c:y val="5.8165675173192752E-2"/>
          <c:w val="0.9077288194393619"/>
          <c:h val="0.79194803889654763"/>
        </c:manualLayout>
      </c:layout>
      <c:scatterChart>
        <c:scatterStyle val="lineMarker"/>
        <c:ser>
          <c:idx val="0"/>
          <c:order val="0"/>
          <c:spPr>
            <a:ln w="28575">
              <a:noFill/>
            </a:ln>
          </c:spPr>
          <c:marker>
            <c:symbol val="diamond"/>
            <c:size val="6"/>
            <c:spPr>
              <a:solidFill>
                <a:srgbClr val="000080"/>
              </a:solidFill>
              <a:ln>
                <a:solidFill>
                  <a:srgbClr val="000080"/>
                </a:solidFill>
                <a:prstDash val="solid"/>
              </a:ln>
            </c:spPr>
          </c:marker>
          <c:xVal>
            <c:numRef>
              <c:f>'Оценка Балл'!$C$3:$C$683</c:f>
              <c:numCache>
                <c:formatCode>General</c:formatCode>
                <c:ptCount val="681"/>
                <c:pt idx="0">
                  <c:v>11</c:v>
                </c:pt>
                <c:pt idx="1">
                  <c:v>21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3</c:v>
                </c:pt>
                <c:pt idx="6">
                  <c:v>3</c:v>
                </c:pt>
                <c:pt idx="7">
                  <c:v>4</c:v>
                </c:pt>
                <c:pt idx="8">
                  <c:v>5</c:v>
                </c:pt>
                <c:pt idx="9">
                  <c:v>6</c:v>
                </c:pt>
                <c:pt idx="10">
                  <c:v>8</c:v>
                </c:pt>
                <c:pt idx="11">
                  <c:v>8</c:v>
                </c:pt>
                <c:pt idx="12">
                  <c:v>8</c:v>
                </c:pt>
                <c:pt idx="13">
                  <c:v>9</c:v>
                </c:pt>
                <c:pt idx="14">
                  <c:v>9</c:v>
                </c:pt>
                <c:pt idx="15">
                  <c:v>10</c:v>
                </c:pt>
                <c:pt idx="16">
                  <c:v>10</c:v>
                </c:pt>
                <c:pt idx="17">
                  <c:v>10</c:v>
                </c:pt>
                <c:pt idx="18">
                  <c:v>10</c:v>
                </c:pt>
                <c:pt idx="19">
                  <c:v>10</c:v>
                </c:pt>
                <c:pt idx="20">
                  <c:v>10</c:v>
                </c:pt>
                <c:pt idx="21">
                  <c:v>11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13</c:v>
                </c:pt>
                <c:pt idx="26">
                  <c:v>13</c:v>
                </c:pt>
                <c:pt idx="27">
                  <c:v>13</c:v>
                </c:pt>
                <c:pt idx="28">
                  <c:v>13</c:v>
                </c:pt>
                <c:pt idx="29">
                  <c:v>14</c:v>
                </c:pt>
                <c:pt idx="30">
                  <c:v>15</c:v>
                </c:pt>
                <c:pt idx="31">
                  <c:v>15</c:v>
                </c:pt>
                <c:pt idx="32">
                  <c:v>15</c:v>
                </c:pt>
                <c:pt idx="33">
                  <c:v>16</c:v>
                </c:pt>
                <c:pt idx="34">
                  <c:v>16</c:v>
                </c:pt>
                <c:pt idx="35">
                  <c:v>16</c:v>
                </c:pt>
                <c:pt idx="36">
                  <c:v>16</c:v>
                </c:pt>
                <c:pt idx="37">
                  <c:v>17</c:v>
                </c:pt>
                <c:pt idx="38">
                  <c:v>17</c:v>
                </c:pt>
                <c:pt idx="39">
                  <c:v>17</c:v>
                </c:pt>
                <c:pt idx="40">
                  <c:v>18</c:v>
                </c:pt>
                <c:pt idx="41">
                  <c:v>18</c:v>
                </c:pt>
                <c:pt idx="42">
                  <c:v>18</c:v>
                </c:pt>
                <c:pt idx="43">
                  <c:v>18</c:v>
                </c:pt>
                <c:pt idx="44">
                  <c:v>19</c:v>
                </c:pt>
                <c:pt idx="45">
                  <c:v>19</c:v>
                </c:pt>
                <c:pt idx="46">
                  <c:v>19</c:v>
                </c:pt>
                <c:pt idx="47">
                  <c:v>19</c:v>
                </c:pt>
                <c:pt idx="48">
                  <c:v>20</c:v>
                </c:pt>
                <c:pt idx="49">
                  <c:v>20</c:v>
                </c:pt>
                <c:pt idx="50">
                  <c:v>20</c:v>
                </c:pt>
                <c:pt idx="51">
                  <c:v>20</c:v>
                </c:pt>
                <c:pt idx="52">
                  <c:v>20</c:v>
                </c:pt>
                <c:pt idx="53">
                  <c:v>20</c:v>
                </c:pt>
                <c:pt idx="54">
                  <c:v>20</c:v>
                </c:pt>
                <c:pt idx="55">
                  <c:v>20</c:v>
                </c:pt>
                <c:pt idx="56">
                  <c:v>21</c:v>
                </c:pt>
                <c:pt idx="57">
                  <c:v>21</c:v>
                </c:pt>
                <c:pt idx="58">
                  <c:v>21</c:v>
                </c:pt>
                <c:pt idx="59">
                  <c:v>21</c:v>
                </c:pt>
                <c:pt idx="60">
                  <c:v>22</c:v>
                </c:pt>
                <c:pt idx="61">
                  <c:v>22</c:v>
                </c:pt>
                <c:pt idx="62">
                  <c:v>22</c:v>
                </c:pt>
                <c:pt idx="63">
                  <c:v>22</c:v>
                </c:pt>
                <c:pt idx="64">
                  <c:v>22</c:v>
                </c:pt>
                <c:pt idx="65">
                  <c:v>22</c:v>
                </c:pt>
                <c:pt idx="66">
                  <c:v>22</c:v>
                </c:pt>
                <c:pt idx="67">
                  <c:v>22</c:v>
                </c:pt>
                <c:pt idx="68">
                  <c:v>23</c:v>
                </c:pt>
                <c:pt idx="69">
                  <c:v>23</c:v>
                </c:pt>
                <c:pt idx="70">
                  <c:v>23</c:v>
                </c:pt>
                <c:pt idx="71">
                  <c:v>23</c:v>
                </c:pt>
                <c:pt idx="72">
                  <c:v>24</c:v>
                </c:pt>
                <c:pt idx="73">
                  <c:v>24</c:v>
                </c:pt>
                <c:pt idx="74">
                  <c:v>24</c:v>
                </c:pt>
                <c:pt idx="75">
                  <c:v>24</c:v>
                </c:pt>
                <c:pt idx="76">
                  <c:v>24</c:v>
                </c:pt>
                <c:pt idx="77">
                  <c:v>24</c:v>
                </c:pt>
                <c:pt idx="78">
                  <c:v>25</c:v>
                </c:pt>
                <c:pt idx="79">
                  <c:v>25</c:v>
                </c:pt>
                <c:pt idx="80">
                  <c:v>25</c:v>
                </c:pt>
                <c:pt idx="81">
                  <c:v>26</c:v>
                </c:pt>
                <c:pt idx="82">
                  <c:v>26</c:v>
                </c:pt>
                <c:pt idx="83">
                  <c:v>26</c:v>
                </c:pt>
                <c:pt idx="84">
                  <c:v>27</c:v>
                </c:pt>
                <c:pt idx="85">
                  <c:v>27</c:v>
                </c:pt>
                <c:pt idx="86">
                  <c:v>28</c:v>
                </c:pt>
                <c:pt idx="87">
                  <c:v>28</c:v>
                </c:pt>
                <c:pt idx="88">
                  <c:v>28</c:v>
                </c:pt>
                <c:pt idx="89">
                  <c:v>29</c:v>
                </c:pt>
                <c:pt idx="90">
                  <c:v>29</c:v>
                </c:pt>
                <c:pt idx="91">
                  <c:v>29</c:v>
                </c:pt>
                <c:pt idx="92">
                  <c:v>30</c:v>
                </c:pt>
                <c:pt idx="93">
                  <c:v>30</c:v>
                </c:pt>
                <c:pt idx="94">
                  <c:v>30</c:v>
                </c:pt>
                <c:pt idx="95">
                  <c:v>30</c:v>
                </c:pt>
                <c:pt idx="96">
                  <c:v>30</c:v>
                </c:pt>
                <c:pt idx="97">
                  <c:v>31</c:v>
                </c:pt>
                <c:pt idx="98">
                  <c:v>31</c:v>
                </c:pt>
                <c:pt idx="99">
                  <c:v>31</c:v>
                </c:pt>
                <c:pt idx="100">
                  <c:v>32</c:v>
                </c:pt>
                <c:pt idx="101">
                  <c:v>32</c:v>
                </c:pt>
                <c:pt idx="102">
                  <c:v>32</c:v>
                </c:pt>
                <c:pt idx="103">
                  <c:v>34</c:v>
                </c:pt>
                <c:pt idx="104">
                  <c:v>34</c:v>
                </c:pt>
                <c:pt idx="105">
                  <c:v>35</c:v>
                </c:pt>
                <c:pt idx="106">
                  <c:v>35</c:v>
                </c:pt>
                <c:pt idx="107">
                  <c:v>35</c:v>
                </c:pt>
                <c:pt idx="108">
                  <c:v>35</c:v>
                </c:pt>
                <c:pt idx="109">
                  <c:v>35</c:v>
                </c:pt>
                <c:pt idx="110">
                  <c:v>36</c:v>
                </c:pt>
                <c:pt idx="111">
                  <c:v>37</c:v>
                </c:pt>
                <c:pt idx="112">
                  <c:v>37</c:v>
                </c:pt>
                <c:pt idx="113">
                  <c:v>37</c:v>
                </c:pt>
                <c:pt idx="114">
                  <c:v>38</c:v>
                </c:pt>
                <c:pt idx="115">
                  <c:v>38</c:v>
                </c:pt>
                <c:pt idx="116">
                  <c:v>38</c:v>
                </c:pt>
                <c:pt idx="117">
                  <c:v>42</c:v>
                </c:pt>
                <c:pt idx="118">
                  <c:v>43</c:v>
                </c:pt>
                <c:pt idx="119">
                  <c:v>44</c:v>
                </c:pt>
                <c:pt idx="120">
                  <c:v>44</c:v>
                </c:pt>
                <c:pt idx="121">
                  <c:v>44</c:v>
                </c:pt>
                <c:pt idx="122">
                  <c:v>48</c:v>
                </c:pt>
                <c:pt idx="123">
                  <c:v>0</c:v>
                </c:pt>
                <c:pt idx="124">
                  <c:v>0</c:v>
                </c:pt>
                <c:pt idx="125">
                  <c:v>6</c:v>
                </c:pt>
                <c:pt idx="126">
                  <c:v>6</c:v>
                </c:pt>
                <c:pt idx="127">
                  <c:v>7</c:v>
                </c:pt>
                <c:pt idx="128">
                  <c:v>7</c:v>
                </c:pt>
                <c:pt idx="129">
                  <c:v>7</c:v>
                </c:pt>
                <c:pt idx="130">
                  <c:v>8</c:v>
                </c:pt>
                <c:pt idx="131">
                  <c:v>13</c:v>
                </c:pt>
                <c:pt idx="132">
                  <c:v>13</c:v>
                </c:pt>
                <c:pt idx="133">
                  <c:v>13</c:v>
                </c:pt>
                <c:pt idx="134">
                  <c:v>13</c:v>
                </c:pt>
                <c:pt idx="135">
                  <c:v>14</c:v>
                </c:pt>
                <c:pt idx="136">
                  <c:v>14</c:v>
                </c:pt>
                <c:pt idx="137">
                  <c:v>14</c:v>
                </c:pt>
                <c:pt idx="138">
                  <c:v>15</c:v>
                </c:pt>
                <c:pt idx="139">
                  <c:v>15</c:v>
                </c:pt>
                <c:pt idx="140">
                  <c:v>15</c:v>
                </c:pt>
                <c:pt idx="141">
                  <c:v>15</c:v>
                </c:pt>
                <c:pt idx="142">
                  <c:v>16</c:v>
                </c:pt>
                <c:pt idx="143">
                  <c:v>17</c:v>
                </c:pt>
                <c:pt idx="144">
                  <c:v>17</c:v>
                </c:pt>
                <c:pt idx="145">
                  <c:v>17</c:v>
                </c:pt>
                <c:pt idx="146">
                  <c:v>17</c:v>
                </c:pt>
                <c:pt idx="147">
                  <c:v>18</c:v>
                </c:pt>
                <c:pt idx="148">
                  <c:v>18</c:v>
                </c:pt>
                <c:pt idx="149">
                  <c:v>19</c:v>
                </c:pt>
                <c:pt idx="150">
                  <c:v>19</c:v>
                </c:pt>
                <c:pt idx="151">
                  <c:v>19</c:v>
                </c:pt>
                <c:pt idx="152">
                  <c:v>19</c:v>
                </c:pt>
                <c:pt idx="153">
                  <c:v>19</c:v>
                </c:pt>
                <c:pt idx="154">
                  <c:v>20</c:v>
                </c:pt>
                <c:pt idx="155">
                  <c:v>20</c:v>
                </c:pt>
                <c:pt idx="156">
                  <c:v>20</c:v>
                </c:pt>
                <c:pt idx="157">
                  <c:v>21</c:v>
                </c:pt>
                <c:pt idx="158">
                  <c:v>21</c:v>
                </c:pt>
                <c:pt idx="159">
                  <c:v>21</c:v>
                </c:pt>
                <c:pt idx="160">
                  <c:v>21</c:v>
                </c:pt>
                <c:pt idx="161">
                  <c:v>22</c:v>
                </c:pt>
                <c:pt idx="162">
                  <c:v>22</c:v>
                </c:pt>
                <c:pt idx="163">
                  <c:v>22</c:v>
                </c:pt>
                <c:pt idx="164">
                  <c:v>23</c:v>
                </c:pt>
                <c:pt idx="165">
                  <c:v>23</c:v>
                </c:pt>
                <c:pt idx="166">
                  <c:v>23</c:v>
                </c:pt>
                <c:pt idx="167">
                  <c:v>23</c:v>
                </c:pt>
                <c:pt idx="168">
                  <c:v>24</c:v>
                </c:pt>
                <c:pt idx="169">
                  <c:v>24</c:v>
                </c:pt>
                <c:pt idx="170">
                  <c:v>24</c:v>
                </c:pt>
                <c:pt idx="171">
                  <c:v>24</c:v>
                </c:pt>
                <c:pt idx="172">
                  <c:v>24</c:v>
                </c:pt>
                <c:pt idx="173">
                  <c:v>24</c:v>
                </c:pt>
                <c:pt idx="174">
                  <c:v>24</c:v>
                </c:pt>
                <c:pt idx="175">
                  <c:v>25</c:v>
                </c:pt>
                <c:pt idx="176">
                  <c:v>25</c:v>
                </c:pt>
                <c:pt idx="177">
                  <c:v>25</c:v>
                </c:pt>
                <c:pt idx="178">
                  <c:v>25</c:v>
                </c:pt>
                <c:pt idx="179">
                  <c:v>25</c:v>
                </c:pt>
                <c:pt idx="180">
                  <c:v>25</c:v>
                </c:pt>
                <c:pt idx="181">
                  <c:v>25</c:v>
                </c:pt>
                <c:pt idx="182">
                  <c:v>26</c:v>
                </c:pt>
                <c:pt idx="183">
                  <c:v>26</c:v>
                </c:pt>
                <c:pt idx="184">
                  <c:v>26</c:v>
                </c:pt>
                <c:pt idx="185">
                  <c:v>26</c:v>
                </c:pt>
                <c:pt idx="186">
                  <c:v>27</c:v>
                </c:pt>
                <c:pt idx="187">
                  <c:v>27</c:v>
                </c:pt>
                <c:pt idx="188">
                  <c:v>27</c:v>
                </c:pt>
                <c:pt idx="189">
                  <c:v>27</c:v>
                </c:pt>
                <c:pt idx="190">
                  <c:v>27</c:v>
                </c:pt>
                <c:pt idx="191">
                  <c:v>27</c:v>
                </c:pt>
                <c:pt idx="192">
                  <c:v>27</c:v>
                </c:pt>
                <c:pt idx="193">
                  <c:v>27</c:v>
                </c:pt>
                <c:pt idx="194">
                  <c:v>27</c:v>
                </c:pt>
                <c:pt idx="195">
                  <c:v>27</c:v>
                </c:pt>
                <c:pt idx="196">
                  <c:v>27</c:v>
                </c:pt>
                <c:pt idx="197">
                  <c:v>28</c:v>
                </c:pt>
                <c:pt idx="198">
                  <c:v>28</c:v>
                </c:pt>
                <c:pt idx="199">
                  <c:v>28</c:v>
                </c:pt>
                <c:pt idx="200">
                  <c:v>28</c:v>
                </c:pt>
                <c:pt idx="201">
                  <c:v>28</c:v>
                </c:pt>
                <c:pt idx="202">
                  <c:v>28</c:v>
                </c:pt>
                <c:pt idx="203">
                  <c:v>28</c:v>
                </c:pt>
                <c:pt idx="204">
                  <c:v>29</c:v>
                </c:pt>
                <c:pt idx="205">
                  <c:v>29</c:v>
                </c:pt>
                <c:pt idx="206">
                  <c:v>29</c:v>
                </c:pt>
                <c:pt idx="207">
                  <c:v>29</c:v>
                </c:pt>
                <c:pt idx="208">
                  <c:v>30</c:v>
                </c:pt>
                <c:pt idx="209">
                  <c:v>30</c:v>
                </c:pt>
                <c:pt idx="210">
                  <c:v>30</c:v>
                </c:pt>
                <c:pt idx="211">
                  <c:v>30</c:v>
                </c:pt>
                <c:pt idx="212">
                  <c:v>30</c:v>
                </c:pt>
                <c:pt idx="213">
                  <c:v>30</c:v>
                </c:pt>
                <c:pt idx="214">
                  <c:v>31</c:v>
                </c:pt>
                <c:pt idx="215">
                  <c:v>31</c:v>
                </c:pt>
                <c:pt idx="216">
                  <c:v>31</c:v>
                </c:pt>
                <c:pt idx="217">
                  <c:v>31</c:v>
                </c:pt>
                <c:pt idx="218">
                  <c:v>31</c:v>
                </c:pt>
                <c:pt idx="219">
                  <c:v>31</c:v>
                </c:pt>
                <c:pt idx="220">
                  <c:v>31</c:v>
                </c:pt>
                <c:pt idx="221">
                  <c:v>31</c:v>
                </c:pt>
                <c:pt idx="222">
                  <c:v>31</c:v>
                </c:pt>
                <c:pt idx="223">
                  <c:v>31</c:v>
                </c:pt>
                <c:pt idx="224">
                  <c:v>32</c:v>
                </c:pt>
                <c:pt idx="225">
                  <c:v>32</c:v>
                </c:pt>
                <c:pt idx="226">
                  <c:v>32</c:v>
                </c:pt>
                <c:pt idx="227">
                  <c:v>32</c:v>
                </c:pt>
                <c:pt idx="228">
                  <c:v>32</c:v>
                </c:pt>
                <c:pt idx="229">
                  <c:v>32</c:v>
                </c:pt>
                <c:pt idx="230">
                  <c:v>32</c:v>
                </c:pt>
                <c:pt idx="231">
                  <c:v>32</c:v>
                </c:pt>
                <c:pt idx="232">
                  <c:v>32</c:v>
                </c:pt>
                <c:pt idx="233">
                  <c:v>32</c:v>
                </c:pt>
                <c:pt idx="234">
                  <c:v>33</c:v>
                </c:pt>
                <c:pt idx="235">
                  <c:v>33</c:v>
                </c:pt>
                <c:pt idx="236">
                  <c:v>33</c:v>
                </c:pt>
                <c:pt idx="237">
                  <c:v>33</c:v>
                </c:pt>
                <c:pt idx="238">
                  <c:v>33</c:v>
                </c:pt>
                <c:pt idx="239">
                  <c:v>33</c:v>
                </c:pt>
                <c:pt idx="240">
                  <c:v>33</c:v>
                </c:pt>
                <c:pt idx="241">
                  <c:v>33</c:v>
                </c:pt>
                <c:pt idx="242">
                  <c:v>33</c:v>
                </c:pt>
                <c:pt idx="243">
                  <c:v>33</c:v>
                </c:pt>
                <c:pt idx="244">
                  <c:v>34</c:v>
                </c:pt>
                <c:pt idx="245">
                  <c:v>34</c:v>
                </c:pt>
                <c:pt idx="246">
                  <c:v>34</c:v>
                </c:pt>
                <c:pt idx="247">
                  <c:v>34</c:v>
                </c:pt>
                <c:pt idx="248">
                  <c:v>34</c:v>
                </c:pt>
                <c:pt idx="249">
                  <c:v>34</c:v>
                </c:pt>
                <c:pt idx="250">
                  <c:v>34</c:v>
                </c:pt>
                <c:pt idx="251">
                  <c:v>34</c:v>
                </c:pt>
                <c:pt idx="252">
                  <c:v>34</c:v>
                </c:pt>
                <c:pt idx="253">
                  <c:v>34</c:v>
                </c:pt>
                <c:pt idx="254">
                  <c:v>34</c:v>
                </c:pt>
                <c:pt idx="255">
                  <c:v>35</c:v>
                </c:pt>
                <c:pt idx="256">
                  <c:v>35</c:v>
                </c:pt>
                <c:pt idx="257">
                  <c:v>35</c:v>
                </c:pt>
                <c:pt idx="258">
                  <c:v>35</c:v>
                </c:pt>
                <c:pt idx="259">
                  <c:v>35</c:v>
                </c:pt>
                <c:pt idx="260">
                  <c:v>35</c:v>
                </c:pt>
                <c:pt idx="261">
                  <c:v>35</c:v>
                </c:pt>
                <c:pt idx="262">
                  <c:v>35</c:v>
                </c:pt>
                <c:pt idx="263">
                  <c:v>35</c:v>
                </c:pt>
                <c:pt idx="264">
                  <c:v>35</c:v>
                </c:pt>
                <c:pt idx="265">
                  <c:v>35</c:v>
                </c:pt>
                <c:pt idx="266">
                  <c:v>35</c:v>
                </c:pt>
                <c:pt idx="267">
                  <c:v>35</c:v>
                </c:pt>
                <c:pt idx="268">
                  <c:v>35</c:v>
                </c:pt>
                <c:pt idx="269">
                  <c:v>35</c:v>
                </c:pt>
                <c:pt idx="270">
                  <c:v>36</c:v>
                </c:pt>
                <c:pt idx="271">
                  <c:v>36</c:v>
                </c:pt>
                <c:pt idx="272">
                  <c:v>36</c:v>
                </c:pt>
                <c:pt idx="273">
                  <c:v>36</c:v>
                </c:pt>
                <c:pt idx="274">
                  <c:v>36</c:v>
                </c:pt>
                <c:pt idx="275">
                  <c:v>36</c:v>
                </c:pt>
                <c:pt idx="276">
                  <c:v>36</c:v>
                </c:pt>
                <c:pt idx="277">
                  <c:v>36</c:v>
                </c:pt>
                <c:pt idx="278">
                  <c:v>36</c:v>
                </c:pt>
                <c:pt idx="279">
                  <c:v>36</c:v>
                </c:pt>
                <c:pt idx="280">
                  <c:v>36</c:v>
                </c:pt>
                <c:pt idx="281">
                  <c:v>36</c:v>
                </c:pt>
                <c:pt idx="282">
                  <c:v>36</c:v>
                </c:pt>
                <c:pt idx="283">
                  <c:v>36</c:v>
                </c:pt>
                <c:pt idx="284">
                  <c:v>36</c:v>
                </c:pt>
                <c:pt idx="285">
                  <c:v>36</c:v>
                </c:pt>
                <c:pt idx="286">
                  <c:v>36</c:v>
                </c:pt>
                <c:pt idx="287">
                  <c:v>36</c:v>
                </c:pt>
                <c:pt idx="288">
                  <c:v>37</c:v>
                </c:pt>
                <c:pt idx="289">
                  <c:v>37</c:v>
                </c:pt>
                <c:pt idx="290">
                  <c:v>37</c:v>
                </c:pt>
                <c:pt idx="291">
                  <c:v>37</c:v>
                </c:pt>
                <c:pt idx="292">
                  <c:v>37</c:v>
                </c:pt>
                <c:pt idx="293">
                  <c:v>37</c:v>
                </c:pt>
                <c:pt idx="294">
                  <c:v>37</c:v>
                </c:pt>
                <c:pt idx="295">
                  <c:v>37</c:v>
                </c:pt>
                <c:pt idx="296">
                  <c:v>37</c:v>
                </c:pt>
                <c:pt idx="297">
                  <c:v>37</c:v>
                </c:pt>
                <c:pt idx="298">
                  <c:v>37</c:v>
                </c:pt>
                <c:pt idx="299">
                  <c:v>37</c:v>
                </c:pt>
                <c:pt idx="300">
                  <c:v>37</c:v>
                </c:pt>
                <c:pt idx="301">
                  <c:v>37</c:v>
                </c:pt>
                <c:pt idx="302">
                  <c:v>37</c:v>
                </c:pt>
                <c:pt idx="303">
                  <c:v>38</c:v>
                </c:pt>
                <c:pt idx="304">
                  <c:v>38</c:v>
                </c:pt>
                <c:pt idx="305">
                  <c:v>38</c:v>
                </c:pt>
                <c:pt idx="306">
                  <c:v>38</c:v>
                </c:pt>
                <c:pt idx="307">
                  <c:v>38</c:v>
                </c:pt>
                <c:pt idx="308">
                  <c:v>38</c:v>
                </c:pt>
                <c:pt idx="309">
                  <c:v>38</c:v>
                </c:pt>
                <c:pt idx="310">
                  <c:v>38</c:v>
                </c:pt>
                <c:pt idx="311">
                  <c:v>38</c:v>
                </c:pt>
                <c:pt idx="312">
                  <c:v>38</c:v>
                </c:pt>
                <c:pt idx="313">
                  <c:v>38</c:v>
                </c:pt>
                <c:pt idx="314">
                  <c:v>38</c:v>
                </c:pt>
                <c:pt idx="315">
                  <c:v>38</c:v>
                </c:pt>
                <c:pt idx="316">
                  <c:v>39</c:v>
                </c:pt>
                <c:pt idx="317">
                  <c:v>39</c:v>
                </c:pt>
                <c:pt idx="318">
                  <c:v>39</c:v>
                </c:pt>
                <c:pt idx="319">
                  <c:v>39</c:v>
                </c:pt>
                <c:pt idx="320">
                  <c:v>39</c:v>
                </c:pt>
                <c:pt idx="321">
                  <c:v>39</c:v>
                </c:pt>
                <c:pt idx="322">
                  <c:v>39</c:v>
                </c:pt>
                <c:pt idx="323">
                  <c:v>39</c:v>
                </c:pt>
                <c:pt idx="324">
                  <c:v>39</c:v>
                </c:pt>
                <c:pt idx="325">
                  <c:v>39</c:v>
                </c:pt>
                <c:pt idx="326">
                  <c:v>39</c:v>
                </c:pt>
                <c:pt idx="327">
                  <c:v>40</c:v>
                </c:pt>
                <c:pt idx="328">
                  <c:v>40</c:v>
                </c:pt>
                <c:pt idx="329">
                  <c:v>40</c:v>
                </c:pt>
                <c:pt idx="330">
                  <c:v>40</c:v>
                </c:pt>
                <c:pt idx="331">
                  <c:v>40</c:v>
                </c:pt>
                <c:pt idx="332">
                  <c:v>40</c:v>
                </c:pt>
                <c:pt idx="333">
                  <c:v>40</c:v>
                </c:pt>
                <c:pt idx="334">
                  <c:v>40</c:v>
                </c:pt>
                <c:pt idx="335">
                  <c:v>40</c:v>
                </c:pt>
                <c:pt idx="336">
                  <c:v>40</c:v>
                </c:pt>
                <c:pt idx="337">
                  <c:v>40</c:v>
                </c:pt>
                <c:pt idx="338">
                  <c:v>41</c:v>
                </c:pt>
                <c:pt idx="339">
                  <c:v>41</c:v>
                </c:pt>
                <c:pt idx="340">
                  <c:v>41</c:v>
                </c:pt>
                <c:pt idx="341">
                  <c:v>41</c:v>
                </c:pt>
                <c:pt idx="342">
                  <c:v>41</c:v>
                </c:pt>
                <c:pt idx="343">
                  <c:v>41</c:v>
                </c:pt>
                <c:pt idx="344">
                  <c:v>42</c:v>
                </c:pt>
                <c:pt idx="345">
                  <c:v>42</c:v>
                </c:pt>
                <c:pt idx="346">
                  <c:v>42</c:v>
                </c:pt>
                <c:pt idx="347">
                  <c:v>42</c:v>
                </c:pt>
                <c:pt idx="348">
                  <c:v>42</c:v>
                </c:pt>
                <c:pt idx="349">
                  <c:v>42</c:v>
                </c:pt>
                <c:pt idx="350">
                  <c:v>42</c:v>
                </c:pt>
                <c:pt idx="351">
                  <c:v>42</c:v>
                </c:pt>
                <c:pt idx="352">
                  <c:v>42</c:v>
                </c:pt>
                <c:pt idx="353">
                  <c:v>42</c:v>
                </c:pt>
                <c:pt idx="354">
                  <c:v>42</c:v>
                </c:pt>
                <c:pt idx="355">
                  <c:v>43</c:v>
                </c:pt>
                <c:pt idx="356">
                  <c:v>43</c:v>
                </c:pt>
                <c:pt idx="357">
                  <c:v>43</c:v>
                </c:pt>
                <c:pt idx="358">
                  <c:v>43</c:v>
                </c:pt>
                <c:pt idx="359">
                  <c:v>43</c:v>
                </c:pt>
                <c:pt idx="360">
                  <c:v>43</c:v>
                </c:pt>
                <c:pt idx="361">
                  <c:v>43</c:v>
                </c:pt>
                <c:pt idx="362">
                  <c:v>43</c:v>
                </c:pt>
                <c:pt idx="363">
                  <c:v>43</c:v>
                </c:pt>
                <c:pt idx="364">
                  <c:v>43</c:v>
                </c:pt>
                <c:pt idx="365">
                  <c:v>43</c:v>
                </c:pt>
                <c:pt idx="366">
                  <c:v>44</c:v>
                </c:pt>
                <c:pt idx="367">
                  <c:v>44</c:v>
                </c:pt>
                <c:pt idx="368">
                  <c:v>44</c:v>
                </c:pt>
                <c:pt idx="369">
                  <c:v>44</c:v>
                </c:pt>
                <c:pt idx="370">
                  <c:v>44</c:v>
                </c:pt>
                <c:pt idx="371">
                  <c:v>44</c:v>
                </c:pt>
                <c:pt idx="372">
                  <c:v>44</c:v>
                </c:pt>
                <c:pt idx="373">
                  <c:v>44</c:v>
                </c:pt>
                <c:pt idx="374">
                  <c:v>44</c:v>
                </c:pt>
                <c:pt idx="375">
                  <c:v>44</c:v>
                </c:pt>
                <c:pt idx="376">
                  <c:v>45</c:v>
                </c:pt>
                <c:pt idx="377">
                  <c:v>45</c:v>
                </c:pt>
                <c:pt idx="378">
                  <c:v>45</c:v>
                </c:pt>
                <c:pt idx="379">
                  <c:v>45</c:v>
                </c:pt>
                <c:pt idx="380">
                  <c:v>45</c:v>
                </c:pt>
                <c:pt idx="381">
                  <c:v>45</c:v>
                </c:pt>
                <c:pt idx="382">
                  <c:v>45</c:v>
                </c:pt>
                <c:pt idx="383">
                  <c:v>45</c:v>
                </c:pt>
                <c:pt idx="384">
                  <c:v>45</c:v>
                </c:pt>
                <c:pt idx="385">
                  <c:v>45</c:v>
                </c:pt>
                <c:pt idx="386">
                  <c:v>45</c:v>
                </c:pt>
                <c:pt idx="387">
                  <c:v>45</c:v>
                </c:pt>
                <c:pt idx="388">
                  <c:v>46</c:v>
                </c:pt>
                <c:pt idx="389">
                  <c:v>46</c:v>
                </c:pt>
                <c:pt idx="390">
                  <c:v>46</c:v>
                </c:pt>
                <c:pt idx="391">
                  <c:v>46</c:v>
                </c:pt>
                <c:pt idx="392">
                  <c:v>46</c:v>
                </c:pt>
                <c:pt idx="393">
                  <c:v>46</c:v>
                </c:pt>
                <c:pt idx="394">
                  <c:v>46</c:v>
                </c:pt>
                <c:pt idx="395">
                  <c:v>47</c:v>
                </c:pt>
                <c:pt idx="396">
                  <c:v>47</c:v>
                </c:pt>
                <c:pt idx="397">
                  <c:v>47</c:v>
                </c:pt>
                <c:pt idx="398">
                  <c:v>47</c:v>
                </c:pt>
                <c:pt idx="399">
                  <c:v>47</c:v>
                </c:pt>
                <c:pt idx="400">
                  <c:v>47</c:v>
                </c:pt>
                <c:pt idx="401">
                  <c:v>47</c:v>
                </c:pt>
                <c:pt idx="402">
                  <c:v>47</c:v>
                </c:pt>
                <c:pt idx="403">
                  <c:v>48</c:v>
                </c:pt>
                <c:pt idx="404">
                  <c:v>48</c:v>
                </c:pt>
                <c:pt idx="405">
                  <c:v>48</c:v>
                </c:pt>
                <c:pt idx="406">
                  <c:v>48</c:v>
                </c:pt>
                <c:pt idx="407">
                  <c:v>48</c:v>
                </c:pt>
                <c:pt idx="408">
                  <c:v>48</c:v>
                </c:pt>
                <c:pt idx="409">
                  <c:v>49</c:v>
                </c:pt>
                <c:pt idx="410">
                  <c:v>49</c:v>
                </c:pt>
                <c:pt idx="411">
                  <c:v>49</c:v>
                </c:pt>
                <c:pt idx="412">
                  <c:v>49</c:v>
                </c:pt>
                <c:pt idx="413">
                  <c:v>49</c:v>
                </c:pt>
                <c:pt idx="414">
                  <c:v>49</c:v>
                </c:pt>
                <c:pt idx="415">
                  <c:v>49</c:v>
                </c:pt>
                <c:pt idx="416">
                  <c:v>49</c:v>
                </c:pt>
                <c:pt idx="417">
                  <c:v>50</c:v>
                </c:pt>
                <c:pt idx="418">
                  <c:v>50</c:v>
                </c:pt>
                <c:pt idx="419">
                  <c:v>50</c:v>
                </c:pt>
                <c:pt idx="420">
                  <c:v>51</c:v>
                </c:pt>
                <c:pt idx="421">
                  <c:v>51</c:v>
                </c:pt>
                <c:pt idx="422">
                  <c:v>52</c:v>
                </c:pt>
                <c:pt idx="423">
                  <c:v>52</c:v>
                </c:pt>
                <c:pt idx="424">
                  <c:v>52</c:v>
                </c:pt>
                <c:pt idx="425">
                  <c:v>53</c:v>
                </c:pt>
                <c:pt idx="426">
                  <c:v>54</c:v>
                </c:pt>
                <c:pt idx="427">
                  <c:v>54</c:v>
                </c:pt>
                <c:pt idx="428">
                  <c:v>54</c:v>
                </c:pt>
                <c:pt idx="429">
                  <c:v>15</c:v>
                </c:pt>
                <c:pt idx="430">
                  <c:v>17</c:v>
                </c:pt>
                <c:pt idx="431">
                  <c:v>22</c:v>
                </c:pt>
                <c:pt idx="432">
                  <c:v>23</c:v>
                </c:pt>
                <c:pt idx="433">
                  <c:v>24</c:v>
                </c:pt>
                <c:pt idx="434">
                  <c:v>25</c:v>
                </c:pt>
                <c:pt idx="435">
                  <c:v>25</c:v>
                </c:pt>
                <c:pt idx="436">
                  <c:v>26</c:v>
                </c:pt>
                <c:pt idx="437">
                  <c:v>27</c:v>
                </c:pt>
                <c:pt idx="438">
                  <c:v>27</c:v>
                </c:pt>
                <c:pt idx="439">
                  <c:v>29</c:v>
                </c:pt>
                <c:pt idx="440">
                  <c:v>29</c:v>
                </c:pt>
                <c:pt idx="441">
                  <c:v>30</c:v>
                </c:pt>
                <c:pt idx="442">
                  <c:v>30</c:v>
                </c:pt>
                <c:pt idx="443">
                  <c:v>30</c:v>
                </c:pt>
                <c:pt idx="444">
                  <c:v>31</c:v>
                </c:pt>
                <c:pt idx="445">
                  <c:v>31</c:v>
                </c:pt>
                <c:pt idx="446">
                  <c:v>31</c:v>
                </c:pt>
                <c:pt idx="447">
                  <c:v>31</c:v>
                </c:pt>
                <c:pt idx="448">
                  <c:v>31</c:v>
                </c:pt>
                <c:pt idx="449">
                  <c:v>32</c:v>
                </c:pt>
                <c:pt idx="450">
                  <c:v>32</c:v>
                </c:pt>
                <c:pt idx="451">
                  <c:v>32</c:v>
                </c:pt>
                <c:pt idx="452">
                  <c:v>32</c:v>
                </c:pt>
                <c:pt idx="453">
                  <c:v>32</c:v>
                </c:pt>
                <c:pt idx="454">
                  <c:v>33</c:v>
                </c:pt>
                <c:pt idx="455">
                  <c:v>33</c:v>
                </c:pt>
                <c:pt idx="456">
                  <c:v>33</c:v>
                </c:pt>
                <c:pt idx="457">
                  <c:v>33</c:v>
                </c:pt>
                <c:pt idx="458">
                  <c:v>34</c:v>
                </c:pt>
                <c:pt idx="459">
                  <c:v>34</c:v>
                </c:pt>
                <c:pt idx="460">
                  <c:v>34</c:v>
                </c:pt>
                <c:pt idx="461">
                  <c:v>34</c:v>
                </c:pt>
                <c:pt idx="462">
                  <c:v>34</c:v>
                </c:pt>
                <c:pt idx="463">
                  <c:v>34</c:v>
                </c:pt>
                <c:pt idx="464">
                  <c:v>35</c:v>
                </c:pt>
                <c:pt idx="465">
                  <c:v>35</c:v>
                </c:pt>
                <c:pt idx="466">
                  <c:v>35</c:v>
                </c:pt>
                <c:pt idx="467">
                  <c:v>35</c:v>
                </c:pt>
                <c:pt idx="468">
                  <c:v>35</c:v>
                </c:pt>
                <c:pt idx="469">
                  <c:v>35</c:v>
                </c:pt>
                <c:pt idx="470">
                  <c:v>36</c:v>
                </c:pt>
                <c:pt idx="471">
                  <c:v>36</c:v>
                </c:pt>
                <c:pt idx="472">
                  <c:v>36</c:v>
                </c:pt>
                <c:pt idx="473">
                  <c:v>36</c:v>
                </c:pt>
                <c:pt idx="474">
                  <c:v>36</c:v>
                </c:pt>
                <c:pt idx="475">
                  <c:v>36</c:v>
                </c:pt>
                <c:pt idx="476">
                  <c:v>36</c:v>
                </c:pt>
                <c:pt idx="477">
                  <c:v>36</c:v>
                </c:pt>
                <c:pt idx="478">
                  <c:v>37</c:v>
                </c:pt>
                <c:pt idx="479">
                  <c:v>37</c:v>
                </c:pt>
                <c:pt idx="480">
                  <c:v>37</c:v>
                </c:pt>
                <c:pt idx="481">
                  <c:v>37</c:v>
                </c:pt>
                <c:pt idx="482">
                  <c:v>37</c:v>
                </c:pt>
                <c:pt idx="483">
                  <c:v>37</c:v>
                </c:pt>
                <c:pt idx="484">
                  <c:v>37</c:v>
                </c:pt>
                <c:pt idx="485">
                  <c:v>37</c:v>
                </c:pt>
                <c:pt idx="486">
                  <c:v>37</c:v>
                </c:pt>
                <c:pt idx="487">
                  <c:v>38</c:v>
                </c:pt>
                <c:pt idx="488">
                  <c:v>38</c:v>
                </c:pt>
                <c:pt idx="489">
                  <c:v>38</c:v>
                </c:pt>
                <c:pt idx="490">
                  <c:v>38</c:v>
                </c:pt>
                <c:pt idx="491">
                  <c:v>38</c:v>
                </c:pt>
                <c:pt idx="492">
                  <c:v>39</c:v>
                </c:pt>
                <c:pt idx="493">
                  <c:v>39</c:v>
                </c:pt>
                <c:pt idx="494">
                  <c:v>39</c:v>
                </c:pt>
                <c:pt idx="495">
                  <c:v>39</c:v>
                </c:pt>
                <c:pt idx="496">
                  <c:v>39</c:v>
                </c:pt>
                <c:pt idx="497">
                  <c:v>39</c:v>
                </c:pt>
                <c:pt idx="498">
                  <c:v>39</c:v>
                </c:pt>
                <c:pt idx="499">
                  <c:v>39</c:v>
                </c:pt>
                <c:pt idx="500">
                  <c:v>39</c:v>
                </c:pt>
                <c:pt idx="501">
                  <c:v>39</c:v>
                </c:pt>
                <c:pt idx="502">
                  <c:v>39</c:v>
                </c:pt>
                <c:pt idx="503">
                  <c:v>39</c:v>
                </c:pt>
                <c:pt idx="504">
                  <c:v>40</c:v>
                </c:pt>
                <c:pt idx="505">
                  <c:v>40</c:v>
                </c:pt>
                <c:pt idx="506">
                  <c:v>40</c:v>
                </c:pt>
                <c:pt idx="507">
                  <c:v>40</c:v>
                </c:pt>
                <c:pt idx="508">
                  <c:v>40</c:v>
                </c:pt>
                <c:pt idx="509">
                  <c:v>40</c:v>
                </c:pt>
                <c:pt idx="510">
                  <c:v>40</c:v>
                </c:pt>
                <c:pt idx="511">
                  <c:v>40</c:v>
                </c:pt>
                <c:pt idx="512">
                  <c:v>40</c:v>
                </c:pt>
                <c:pt idx="513">
                  <c:v>40</c:v>
                </c:pt>
                <c:pt idx="514">
                  <c:v>40</c:v>
                </c:pt>
                <c:pt idx="515">
                  <c:v>40</c:v>
                </c:pt>
                <c:pt idx="516">
                  <c:v>40</c:v>
                </c:pt>
                <c:pt idx="517">
                  <c:v>41</c:v>
                </c:pt>
                <c:pt idx="518">
                  <c:v>41</c:v>
                </c:pt>
                <c:pt idx="519">
                  <c:v>41</c:v>
                </c:pt>
                <c:pt idx="520">
                  <c:v>41</c:v>
                </c:pt>
                <c:pt idx="521">
                  <c:v>41</c:v>
                </c:pt>
                <c:pt idx="522">
                  <c:v>41</c:v>
                </c:pt>
                <c:pt idx="523">
                  <c:v>41</c:v>
                </c:pt>
                <c:pt idx="524">
                  <c:v>41</c:v>
                </c:pt>
                <c:pt idx="525">
                  <c:v>42</c:v>
                </c:pt>
                <c:pt idx="526">
                  <c:v>42</c:v>
                </c:pt>
                <c:pt idx="527">
                  <c:v>42</c:v>
                </c:pt>
                <c:pt idx="528">
                  <c:v>42</c:v>
                </c:pt>
                <c:pt idx="529">
                  <c:v>42</c:v>
                </c:pt>
                <c:pt idx="530">
                  <c:v>42</c:v>
                </c:pt>
                <c:pt idx="531">
                  <c:v>42</c:v>
                </c:pt>
                <c:pt idx="532">
                  <c:v>42</c:v>
                </c:pt>
                <c:pt idx="533">
                  <c:v>42</c:v>
                </c:pt>
                <c:pt idx="534">
                  <c:v>42</c:v>
                </c:pt>
                <c:pt idx="535">
                  <c:v>42</c:v>
                </c:pt>
                <c:pt idx="536">
                  <c:v>42</c:v>
                </c:pt>
                <c:pt idx="537">
                  <c:v>42</c:v>
                </c:pt>
                <c:pt idx="538">
                  <c:v>43</c:v>
                </c:pt>
                <c:pt idx="539">
                  <c:v>43</c:v>
                </c:pt>
                <c:pt idx="540">
                  <c:v>43</c:v>
                </c:pt>
                <c:pt idx="541">
                  <c:v>43</c:v>
                </c:pt>
                <c:pt idx="542">
                  <c:v>43</c:v>
                </c:pt>
                <c:pt idx="543">
                  <c:v>43</c:v>
                </c:pt>
                <c:pt idx="544">
                  <c:v>43</c:v>
                </c:pt>
                <c:pt idx="545">
                  <c:v>43</c:v>
                </c:pt>
                <c:pt idx="546">
                  <c:v>43</c:v>
                </c:pt>
                <c:pt idx="547">
                  <c:v>43</c:v>
                </c:pt>
                <c:pt idx="548">
                  <c:v>43</c:v>
                </c:pt>
                <c:pt idx="549">
                  <c:v>44</c:v>
                </c:pt>
                <c:pt idx="550">
                  <c:v>44</c:v>
                </c:pt>
                <c:pt idx="551">
                  <c:v>44</c:v>
                </c:pt>
                <c:pt idx="552">
                  <c:v>44</c:v>
                </c:pt>
                <c:pt idx="553">
                  <c:v>44</c:v>
                </c:pt>
                <c:pt idx="554">
                  <c:v>44</c:v>
                </c:pt>
                <c:pt idx="555">
                  <c:v>44</c:v>
                </c:pt>
                <c:pt idx="556">
                  <c:v>44</c:v>
                </c:pt>
                <c:pt idx="557">
                  <c:v>44</c:v>
                </c:pt>
                <c:pt idx="558">
                  <c:v>44</c:v>
                </c:pt>
                <c:pt idx="559">
                  <c:v>44</c:v>
                </c:pt>
                <c:pt idx="560">
                  <c:v>44</c:v>
                </c:pt>
                <c:pt idx="561">
                  <c:v>45</c:v>
                </c:pt>
                <c:pt idx="562">
                  <c:v>45</c:v>
                </c:pt>
                <c:pt idx="563">
                  <c:v>45</c:v>
                </c:pt>
                <c:pt idx="564">
                  <c:v>45</c:v>
                </c:pt>
                <c:pt idx="565">
                  <c:v>45</c:v>
                </c:pt>
                <c:pt idx="566">
                  <c:v>45</c:v>
                </c:pt>
                <c:pt idx="567">
                  <c:v>45</c:v>
                </c:pt>
                <c:pt idx="568">
                  <c:v>45</c:v>
                </c:pt>
                <c:pt idx="569">
                  <c:v>45</c:v>
                </c:pt>
                <c:pt idx="570">
                  <c:v>45</c:v>
                </c:pt>
                <c:pt idx="571">
                  <c:v>45</c:v>
                </c:pt>
                <c:pt idx="572">
                  <c:v>45</c:v>
                </c:pt>
                <c:pt idx="573">
                  <c:v>45</c:v>
                </c:pt>
                <c:pt idx="574">
                  <c:v>45</c:v>
                </c:pt>
                <c:pt idx="575">
                  <c:v>46</c:v>
                </c:pt>
                <c:pt idx="576">
                  <c:v>46</c:v>
                </c:pt>
                <c:pt idx="577">
                  <c:v>46</c:v>
                </c:pt>
                <c:pt idx="578">
                  <c:v>46</c:v>
                </c:pt>
                <c:pt idx="579">
                  <c:v>46</c:v>
                </c:pt>
                <c:pt idx="580">
                  <c:v>46</c:v>
                </c:pt>
                <c:pt idx="581">
                  <c:v>46</c:v>
                </c:pt>
                <c:pt idx="582">
                  <c:v>46</c:v>
                </c:pt>
                <c:pt idx="583">
                  <c:v>46</c:v>
                </c:pt>
                <c:pt idx="584">
                  <c:v>46</c:v>
                </c:pt>
                <c:pt idx="585">
                  <c:v>46</c:v>
                </c:pt>
                <c:pt idx="586">
                  <c:v>46</c:v>
                </c:pt>
                <c:pt idx="587">
                  <c:v>47</c:v>
                </c:pt>
                <c:pt idx="588">
                  <c:v>47</c:v>
                </c:pt>
                <c:pt idx="589">
                  <c:v>47</c:v>
                </c:pt>
                <c:pt idx="590">
                  <c:v>47</c:v>
                </c:pt>
                <c:pt idx="591">
                  <c:v>47</c:v>
                </c:pt>
                <c:pt idx="592">
                  <c:v>47</c:v>
                </c:pt>
                <c:pt idx="593">
                  <c:v>47</c:v>
                </c:pt>
                <c:pt idx="594">
                  <c:v>47</c:v>
                </c:pt>
                <c:pt idx="595">
                  <c:v>47</c:v>
                </c:pt>
                <c:pt idx="596">
                  <c:v>47</c:v>
                </c:pt>
                <c:pt idx="597">
                  <c:v>47</c:v>
                </c:pt>
                <c:pt idx="598">
                  <c:v>47</c:v>
                </c:pt>
                <c:pt idx="599">
                  <c:v>47</c:v>
                </c:pt>
                <c:pt idx="600">
                  <c:v>48</c:v>
                </c:pt>
                <c:pt idx="601">
                  <c:v>48</c:v>
                </c:pt>
                <c:pt idx="602">
                  <c:v>48</c:v>
                </c:pt>
                <c:pt idx="603">
                  <c:v>48</c:v>
                </c:pt>
                <c:pt idx="604">
                  <c:v>48</c:v>
                </c:pt>
                <c:pt idx="605">
                  <c:v>48</c:v>
                </c:pt>
                <c:pt idx="606">
                  <c:v>48</c:v>
                </c:pt>
                <c:pt idx="607">
                  <c:v>48</c:v>
                </c:pt>
                <c:pt idx="608">
                  <c:v>48</c:v>
                </c:pt>
                <c:pt idx="609">
                  <c:v>48</c:v>
                </c:pt>
                <c:pt idx="610">
                  <c:v>49</c:v>
                </c:pt>
                <c:pt idx="611">
                  <c:v>49</c:v>
                </c:pt>
                <c:pt idx="612">
                  <c:v>49</c:v>
                </c:pt>
                <c:pt idx="613">
                  <c:v>49</c:v>
                </c:pt>
                <c:pt idx="614">
                  <c:v>49</c:v>
                </c:pt>
                <c:pt idx="615">
                  <c:v>49</c:v>
                </c:pt>
                <c:pt idx="616">
                  <c:v>49</c:v>
                </c:pt>
                <c:pt idx="617">
                  <c:v>49</c:v>
                </c:pt>
                <c:pt idx="618">
                  <c:v>49</c:v>
                </c:pt>
                <c:pt idx="619">
                  <c:v>49</c:v>
                </c:pt>
                <c:pt idx="620">
                  <c:v>50</c:v>
                </c:pt>
                <c:pt idx="621">
                  <c:v>50</c:v>
                </c:pt>
                <c:pt idx="622">
                  <c:v>50</c:v>
                </c:pt>
                <c:pt idx="623">
                  <c:v>50</c:v>
                </c:pt>
                <c:pt idx="624">
                  <c:v>50</c:v>
                </c:pt>
                <c:pt idx="625">
                  <c:v>50</c:v>
                </c:pt>
                <c:pt idx="626">
                  <c:v>50</c:v>
                </c:pt>
                <c:pt idx="627">
                  <c:v>50</c:v>
                </c:pt>
                <c:pt idx="628">
                  <c:v>50</c:v>
                </c:pt>
                <c:pt idx="629">
                  <c:v>51</c:v>
                </c:pt>
                <c:pt idx="630">
                  <c:v>51</c:v>
                </c:pt>
                <c:pt idx="631">
                  <c:v>51</c:v>
                </c:pt>
                <c:pt idx="632">
                  <c:v>51</c:v>
                </c:pt>
                <c:pt idx="633">
                  <c:v>51</c:v>
                </c:pt>
                <c:pt idx="634">
                  <c:v>51</c:v>
                </c:pt>
                <c:pt idx="635">
                  <c:v>51</c:v>
                </c:pt>
                <c:pt idx="636">
                  <c:v>51</c:v>
                </c:pt>
                <c:pt idx="637">
                  <c:v>51</c:v>
                </c:pt>
                <c:pt idx="638">
                  <c:v>51</c:v>
                </c:pt>
                <c:pt idx="639">
                  <c:v>51</c:v>
                </c:pt>
                <c:pt idx="640">
                  <c:v>52</c:v>
                </c:pt>
                <c:pt idx="641">
                  <c:v>52</c:v>
                </c:pt>
                <c:pt idx="642">
                  <c:v>52</c:v>
                </c:pt>
                <c:pt idx="643">
                  <c:v>52</c:v>
                </c:pt>
                <c:pt idx="644">
                  <c:v>52</c:v>
                </c:pt>
                <c:pt idx="645">
                  <c:v>52</c:v>
                </c:pt>
                <c:pt idx="646">
                  <c:v>52</c:v>
                </c:pt>
                <c:pt idx="647">
                  <c:v>52</c:v>
                </c:pt>
                <c:pt idx="648">
                  <c:v>52</c:v>
                </c:pt>
                <c:pt idx="649">
                  <c:v>52</c:v>
                </c:pt>
                <c:pt idx="650">
                  <c:v>52</c:v>
                </c:pt>
                <c:pt idx="651">
                  <c:v>52</c:v>
                </c:pt>
                <c:pt idx="652">
                  <c:v>53</c:v>
                </c:pt>
                <c:pt idx="653">
                  <c:v>53</c:v>
                </c:pt>
                <c:pt idx="654">
                  <c:v>53</c:v>
                </c:pt>
                <c:pt idx="655">
                  <c:v>53</c:v>
                </c:pt>
                <c:pt idx="656">
                  <c:v>53</c:v>
                </c:pt>
                <c:pt idx="657">
                  <c:v>53</c:v>
                </c:pt>
                <c:pt idx="658">
                  <c:v>53</c:v>
                </c:pt>
                <c:pt idx="659">
                  <c:v>53</c:v>
                </c:pt>
                <c:pt idx="660">
                  <c:v>53</c:v>
                </c:pt>
                <c:pt idx="661">
                  <c:v>54</c:v>
                </c:pt>
                <c:pt idx="662">
                  <c:v>54</c:v>
                </c:pt>
                <c:pt idx="663">
                  <c:v>54</c:v>
                </c:pt>
                <c:pt idx="664">
                  <c:v>54</c:v>
                </c:pt>
                <c:pt idx="665">
                  <c:v>54</c:v>
                </c:pt>
                <c:pt idx="666">
                  <c:v>54</c:v>
                </c:pt>
                <c:pt idx="667">
                  <c:v>54</c:v>
                </c:pt>
                <c:pt idx="668">
                  <c:v>54</c:v>
                </c:pt>
                <c:pt idx="669">
                  <c:v>54</c:v>
                </c:pt>
                <c:pt idx="670">
                  <c:v>54</c:v>
                </c:pt>
                <c:pt idx="671">
                  <c:v>54</c:v>
                </c:pt>
                <c:pt idx="672">
                  <c:v>54</c:v>
                </c:pt>
                <c:pt idx="673">
                  <c:v>54</c:v>
                </c:pt>
                <c:pt idx="674">
                  <c:v>55</c:v>
                </c:pt>
                <c:pt idx="675">
                  <c:v>55</c:v>
                </c:pt>
                <c:pt idx="676">
                  <c:v>55</c:v>
                </c:pt>
                <c:pt idx="677">
                  <c:v>55</c:v>
                </c:pt>
                <c:pt idx="678">
                  <c:v>55</c:v>
                </c:pt>
                <c:pt idx="679">
                  <c:v>56</c:v>
                </c:pt>
                <c:pt idx="680">
                  <c:v>56</c:v>
                </c:pt>
              </c:numCache>
            </c:numRef>
          </c:xVal>
          <c:yVal>
            <c:numRef>
              <c:f>'Оценка Балл'!$B$3:$B$683</c:f>
              <c:numCache>
                <c:formatCode>General</c:formatCode>
                <c:ptCount val="681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3</c:v>
                </c:pt>
                <c:pt idx="10">
                  <c:v>3</c:v>
                </c:pt>
                <c:pt idx="11">
                  <c:v>3</c:v>
                </c:pt>
                <c:pt idx="12">
                  <c:v>3</c:v>
                </c:pt>
                <c:pt idx="13">
                  <c:v>3</c:v>
                </c:pt>
                <c:pt idx="14">
                  <c:v>3</c:v>
                </c:pt>
                <c:pt idx="15">
                  <c:v>3</c:v>
                </c:pt>
                <c:pt idx="16">
                  <c:v>3</c:v>
                </c:pt>
                <c:pt idx="17">
                  <c:v>3</c:v>
                </c:pt>
                <c:pt idx="18">
                  <c:v>3</c:v>
                </c:pt>
                <c:pt idx="19">
                  <c:v>3</c:v>
                </c:pt>
                <c:pt idx="20">
                  <c:v>3</c:v>
                </c:pt>
                <c:pt idx="21">
                  <c:v>3</c:v>
                </c:pt>
                <c:pt idx="22">
                  <c:v>3</c:v>
                </c:pt>
                <c:pt idx="23">
                  <c:v>3</c:v>
                </c:pt>
                <c:pt idx="24">
                  <c:v>3</c:v>
                </c:pt>
                <c:pt idx="25">
                  <c:v>3</c:v>
                </c:pt>
                <c:pt idx="26">
                  <c:v>3</c:v>
                </c:pt>
                <c:pt idx="27">
                  <c:v>3</c:v>
                </c:pt>
                <c:pt idx="28">
                  <c:v>3</c:v>
                </c:pt>
                <c:pt idx="29">
                  <c:v>3</c:v>
                </c:pt>
                <c:pt idx="30">
                  <c:v>3</c:v>
                </c:pt>
                <c:pt idx="31">
                  <c:v>3</c:v>
                </c:pt>
                <c:pt idx="32">
                  <c:v>3</c:v>
                </c:pt>
                <c:pt idx="33">
                  <c:v>3</c:v>
                </c:pt>
                <c:pt idx="34">
                  <c:v>3</c:v>
                </c:pt>
                <c:pt idx="35">
                  <c:v>3</c:v>
                </c:pt>
                <c:pt idx="36">
                  <c:v>3</c:v>
                </c:pt>
                <c:pt idx="37">
                  <c:v>3</c:v>
                </c:pt>
                <c:pt idx="38">
                  <c:v>3</c:v>
                </c:pt>
                <c:pt idx="39">
                  <c:v>3</c:v>
                </c:pt>
                <c:pt idx="40">
                  <c:v>3</c:v>
                </c:pt>
                <c:pt idx="41">
                  <c:v>3</c:v>
                </c:pt>
                <c:pt idx="42">
                  <c:v>3</c:v>
                </c:pt>
                <c:pt idx="43">
                  <c:v>3</c:v>
                </c:pt>
                <c:pt idx="44">
                  <c:v>3</c:v>
                </c:pt>
                <c:pt idx="45">
                  <c:v>3</c:v>
                </c:pt>
                <c:pt idx="46">
                  <c:v>3</c:v>
                </c:pt>
                <c:pt idx="47">
                  <c:v>3</c:v>
                </c:pt>
                <c:pt idx="48">
                  <c:v>3</c:v>
                </c:pt>
                <c:pt idx="49">
                  <c:v>3</c:v>
                </c:pt>
                <c:pt idx="50">
                  <c:v>3</c:v>
                </c:pt>
                <c:pt idx="51">
                  <c:v>3</c:v>
                </c:pt>
                <c:pt idx="52">
                  <c:v>3</c:v>
                </c:pt>
                <c:pt idx="53">
                  <c:v>3</c:v>
                </c:pt>
                <c:pt idx="54">
                  <c:v>3</c:v>
                </c:pt>
                <c:pt idx="55">
                  <c:v>3</c:v>
                </c:pt>
                <c:pt idx="56">
                  <c:v>3</c:v>
                </c:pt>
                <c:pt idx="57">
                  <c:v>3</c:v>
                </c:pt>
                <c:pt idx="58">
                  <c:v>3</c:v>
                </c:pt>
                <c:pt idx="59">
                  <c:v>3</c:v>
                </c:pt>
                <c:pt idx="60">
                  <c:v>3</c:v>
                </c:pt>
                <c:pt idx="61">
                  <c:v>3</c:v>
                </c:pt>
                <c:pt idx="62">
                  <c:v>3</c:v>
                </c:pt>
                <c:pt idx="63">
                  <c:v>3</c:v>
                </c:pt>
                <c:pt idx="64">
                  <c:v>3</c:v>
                </c:pt>
                <c:pt idx="65">
                  <c:v>3</c:v>
                </c:pt>
                <c:pt idx="66">
                  <c:v>3</c:v>
                </c:pt>
                <c:pt idx="67">
                  <c:v>3</c:v>
                </c:pt>
                <c:pt idx="68">
                  <c:v>3</c:v>
                </c:pt>
                <c:pt idx="69">
                  <c:v>3</c:v>
                </c:pt>
                <c:pt idx="70">
                  <c:v>3</c:v>
                </c:pt>
                <c:pt idx="71">
                  <c:v>3</c:v>
                </c:pt>
                <c:pt idx="72">
                  <c:v>3</c:v>
                </c:pt>
                <c:pt idx="73">
                  <c:v>3</c:v>
                </c:pt>
                <c:pt idx="74">
                  <c:v>3</c:v>
                </c:pt>
                <c:pt idx="75">
                  <c:v>3</c:v>
                </c:pt>
                <c:pt idx="76">
                  <c:v>3</c:v>
                </c:pt>
                <c:pt idx="77">
                  <c:v>3</c:v>
                </c:pt>
                <c:pt idx="78">
                  <c:v>3</c:v>
                </c:pt>
                <c:pt idx="79">
                  <c:v>3</c:v>
                </c:pt>
                <c:pt idx="80">
                  <c:v>3</c:v>
                </c:pt>
                <c:pt idx="81">
                  <c:v>3</c:v>
                </c:pt>
                <c:pt idx="82">
                  <c:v>3</c:v>
                </c:pt>
                <c:pt idx="83">
                  <c:v>3</c:v>
                </c:pt>
                <c:pt idx="84">
                  <c:v>3</c:v>
                </c:pt>
                <c:pt idx="85">
                  <c:v>3</c:v>
                </c:pt>
                <c:pt idx="86">
                  <c:v>3</c:v>
                </c:pt>
                <c:pt idx="87">
                  <c:v>3</c:v>
                </c:pt>
                <c:pt idx="88">
                  <c:v>3</c:v>
                </c:pt>
                <c:pt idx="89">
                  <c:v>3</c:v>
                </c:pt>
                <c:pt idx="90">
                  <c:v>3</c:v>
                </c:pt>
                <c:pt idx="91">
                  <c:v>3</c:v>
                </c:pt>
                <c:pt idx="92">
                  <c:v>3</c:v>
                </c:pt>
                <c:pt idx="93">
                  <c:v>3</c:v>
                </c:pt>
                <c:pt idx="94">
                  <c:v>3</c:v>
                </c:pt>
                <c:pt idx="95">
                  <c:v>3</c:v>
                </c:pt>
                <c:pt idx="96">
                  <c:v>3</c:v>
                </c:pt>
                <c:pt idx="97">
                  <c:v>3</c:v>
                </c:pt>
                <c:pt idx="98">
                  <c:v>3</c:v>
                </c:pt>
                <c:pt idx="99">
                  <c:v>3</c:v>
                </c:pt>
                <c:pt idx="100">
                  <c:v>3</c:v>
                </c:pt>
                <c:pt idx="101">
                  <c:v>3</c:v>
                </c:pt>
                <c:pt idx="102">
                  <c:v>3</c:v>
                </c:pt>
                <c:pt idx="103">
                  <c:v>3</c:v>
                </c:pt>
                <c:pt idx="104">
                  <c:v>3</c:v>
                </c:pt>
                <c:pt idx="105">
                  <c:v>3</c:v>
                </c:pt>
                <c:pt idx="106">
                  <c:v>3</c:v>
                </c:pt>
                <c:pt idx="107">
                  <c:v>3</c:v>
                </c:pt>
                <c:pt idx="108">
                  <c:v>3</c:v>
                </c:pt>
                <c:pt idx="109">
                  <c:v>3</c:v>
                </c:pt>
                <c:pt idx="110">
                  <c:v>3</c:v>
                </c:pt>
                <c:pt idx="111">
                  <c:v>3</c:v>
                </c:pt>
                <c:pt idx="112">
                  <c:v>3</c:v>
                </c:pt>
                <c:pt idx="113">
                  <c:v>3</c:v>
                </c:pt>
                <c:pt idx="114">
                  <c:v>3</c:v>
                </c:pt>
                <c:pt idx="115">
                  <c:v>3</c:v>
                </c:pt>
                <c:pt idx="116">
                  <c:v>3</c:v>
                </c:pt>
                <c:pt idx="117">
                  <c:v>3</c:v>
                </c:pt>
                <c:pt idx="118">
                  <c:v>3</c:v>
                </c:pt>
                <c:pt idx="119">
                  <c:v>3</c:v>
                </c:pt>
                <c:pt idx="120">
                  <c:v>3</c:v>
                </c:pt>
                <c:pt idx="121">
                  <c:v>3</c:v>
                </c:pt>
                <c:pt idx="122">
                  <c:v>3</c:v>
                </c:pt>
                <c:pt idx="123">
                  <c:v>4</c:v>
                </c:pt>
                <c:pt idx="124">
                  <c:v>4</c:v>
                </c:pt>
                <c:pt idx="125">
                  <c:v>4</c:v>
                </c:pt>
                <c:pt idx="126">
                  <c:v>4</c:v>
                </c:pt>
                <c:pt idx="127">
                  <c:v>4</c:v>
                </c:pt>
                <c:pt idx="128">
                  <c:v>4</c:v>
                </c:pt>
                <c:pt idx="129">
                  <c:v>4</c:v>
                </c:pt>
                <c:pt idx="130">
                  <c:v>4</c:v>
                </c:pt>
                <c:pt idx="131">
                  <c:v>4</c:v>
                </c:pt>
                <c:pt idx="132">
                  <c:v>4</c:v>
                </c:pt>
                <c:pt idx="133">
                  <c:v>4</c:v>
                </c:pt>
                <c:pt idx="134">
                  <c:v>4</c:v>
                </c:pt>
                <c:pt idx="135">
                  <c:v>4</c:v>
                </c:pt>
                <c:pt idx="136">
                  <c:v>4</c:v>
                </c:pt>
                <c:pt idx="137">
                  <c:v>4</c:v>
                </c:pt>
                <c:pt idx="138">
                  <c:v>4</c:v>
                </c:pt>
                <c:pt idx="139">
                  <c:v>4</c:v>
                </c:pt>
                <c:pt idx="140">
                  <c:v>4</c:v>
                </c:pt>
                <c:pt idx="141">
                  <c:v>4</c:v>
                </c:pt>
                <c:pt idx="142">
                  <c:v>4</c:v>
                </c:pt>
                <c:pt idx="143">
                  <c:v>4</c:v>
                </c:pt>
                <c:pt idx="144">
                  <c:v>4</c:v>
                </c:pt>
                <c:pt idx="145">
                  <c:v>4</c:v>
                </c:pt>
                <c:pt idx="146">
                  <c:v>4</c:v>
                </c:pt>
                <c:pt idx="147">
                  <c:v>4</c:v>
                </c:pt>
                <c:pt idx="148">
                  <c:v>4</c:v>
                </c:pt>
                <c:pt idx="149">
                  <c:v>4</c:v>
                </c:pt>
                <c:pt idx="150">
                  <c:v>4</c:v>
                </c:pt>
                <c:pt idx="151">
                  <c:v>4</c:v>
                </c:pt>
                <c:pt idx="152">
                  <c:v>4</c:v>
                </c:pt>
                <c:pt idx="153">
                  <c:v>4</c:v>
                </c:pt>
                <c:pt idx="154">
                  <c:v>4</c:v>
                </c:pt>
                <c:pt idx="155">
                  <c:v>4</c:v>
                </c:pt>
                <c:pt idx="156">
                  <c:v>4</c:v>
                </c:pt>
                <c:pt idx="157">
                  <c:v>4</c:v>
                </c:pt>
                <c:pt idx="158">
                  <c:v>4</c:v>
                </c:pt>
                <c:pt idx="159">
                  <c:v>4</c:v>
                </c:pt>
                <c:pt idx="160">
                  <c:v>4</c:v>
                </c:pt>
                <c:pt idx="161">
                  <c:v>4</c:v>
                </c:pt>
                <c:pt idx="162">
                  <c:v>4</c:v>
                </c:pt>
                <c:pt idx="163">
                  <c:v>4</c:v>
                </c:pt>
                <c:pt idx="164">
                  <c:v>4</c:v>
                </c:pt>
                <c:pt idx="165">
                  <c:v>4</c:v>
                </c:pt>
                <c:pt idx="166">
                  <c:v>4</c:v>
                </c:pt>
                <c:pt idx="167">
                  <c:v>4</c:v>
                </c:pt>
                <c:pt idx="168">
                  <c:v>4</c:v>
                </c:pt>
                <c:pt idx="169">
                  <c:v>4</c:v>
                </c:pt>
                <c:pt idx="170">
                  <c:v>4</c:v>
                </c:pt>
                <c:pt idx="171">
                  <c:v>4</c:v>
                </c:pt>
                <c:pt idx="172">
                  <c:v>4</c:v>
                </c:pt>
                <c:pt idx="173">
                  <c:v>4</c:v>
                </c:pt>
                <c:pt idx="174">
                  <c:v>4</c:v>
                </c:pt>
                <c:pt idx="175">
                  <c:v>4</c:v>
                </c:pt>
                <c:pt idx="176">
                  <c:v>4</c:v>
                </c:pt>
                <c:pt idx="177">
                  <c:v>4</c:v>
                </c:pt>
                <c:pt idx="178">
                  <c:v>4</c:v>
                </c:pt>
                <c:pt idx="179">
                  <c:v>4</c:v>
                </c:pt>
                <c:pt idx="180">
                  <c:v>4</c:v>
                </c:pt>
                <c:pt idx="181">
                  <c:v>4</c:v>
                </c:pt>
                <c:pt idx="182">
                  <c:v>4</c:v>
                </c:pt>
                <c:pt idx="183">
                  <c:v>4</c:v>
                </c:pt>
                <c:pt idx="184">
                  <c:v>4</c:v>
                </c:pt>
                <c:pt idx="185">
                  <c:v>4</c:v>
                </c:pt>
                <c:pt idx="186">
                  <c:v>4</c:v>
                </c:pt>
                <c:pt idx="187">
                  <c:v>4</c:v>
                </c:pt>
                <c:pt idx="188">
                  <c:v>4</c:v>
                </c:pt>
                <c:pt idx="189">
                  <c:v>4</c:v>
                </c:pt>
                <c:pt idx="190">
                  <c:v>4</c:v>
                </c:pt>
                <c:pt idx="191">
                  <c:v>4</c:v>
                </c:pt>
                <c:pt idx="192">
                  <c:v>4</c:v>
                </c:pt>
                <c:pt idx="193">
                  <c:v>4</c:v>
                </c:pt>
                <c:pt idx="194">
                  <c:v>4</c:v>
                </c:pt>
                <c:pt idx="195">
                  <c:v>4</c:v>
                </c:pt>
                <c:pt idx="196">
                  <c:v>4</c:v>
                </c:pt>
                <c:pt idx="197">
                  <c:v>4</c:v>
                </c:pt>
                <c:pt idx="198">
                  <c:v>4</c:v>
                </c:pt>
                <c:pt idx="199">
                  <c:v>4</c:v>
                </c:pt>
                <c:pt idx="200">
                  <c:v>4</c:v>
                </c:pt>
                <c:pt idx="201">
                  <c:v>4</c:v>
                </c:pt>
                <c:pt idx="202">
                  <c:v>4</c:v>
                </c:pt>
                <c:pt idx="203">
                  <c:v>4</c:v>
                </c:pt>
                <c:pt idx="204">
                  <c:v>4</c:v>
                </c:pt>
                <c:pt idx="205">
                  <c:v>4</c:v>
                </c:pt>
                <c:pt idx="206">
                  <c:v>4</c:v>
                </c:pt>
                <c:pt idx="207">
                  <c:v>4</c:v>
                </c:pt>
                <c:pt idx="208">
                  <c:v>4</c:v>
                </c:pt>
                <c:pt idx="209">
                  <c:v>4</c:v>
                </c:pt>
                <c:pt idx="210">
                  <c:v>4</c:v>
                </c:pt>
                <c:pt idx="211">
                  <c:v>4</c:v>
                </c:pt>
                <c:pt idx="212">
                  <c:v>4</c:v>
                </c:pt>
                <c:pt idx="213">
                  <c:v>4</c:v>
                </c:pt>
                <c:pt idx="214">
                  <c:v>4</c:v>
                </c:pt>
                <c:pt idx="215">
                  <c:v>4</c:v>
                </c:pt>
                <c:pt idx="216">
                  <c:v>4</c:v>
                </c:pt>
                <c:pt idx="217">
                  <c:v>4</c:v>
                </c:pt>
                <c:pt idx="218">
                  <c:v>4</c:v>
                </c:pt>
                <c:pt idx="219">
                  <c:v>4</c:v>
                </c:pt>
                <c:pt idx="220">
                  <c:v>4</c:v>
                </c:pt>
                <c:pt idx="221">
                  <c:v>4</c:v>
                </c:pt>
                <c:pt idx="222">
                  <c:v>4</c:v>
                </c:pt>
                <c:pt idx="223">
                  <c:v>4</c:v>
                </c:pt>
                <c:pt idx="224">
                  <c:v>4</c:v>
                </c:pt>
                <c:pt idx="225">
                  <c:v>4</c:v>
                </c:pt>
                <c:pt idx="226">
                  <c:v>4</c:v>
                </c:pt>
                <c:pt idx="227">
                  <c:v>4</c:v>
                </c:pt>
                <c:pt idx="228">
                  <c:v>4</c:v>
                </c:pt>
                <c:pt idx="229">
                  <c:v>4</c:v>
                </c:pt>
                <c:pt idx="230">
                  <c:v>4</c:v>
                </c:pt>
                <c:pt idx="231">
                  <c:v>4</c:v>
                </c:pt>
                <c:pt idx="232">
                  <c:v>4</c:v>
                </c:pt>
                <c:pt idx="233">
                  <c:v>4</c:v>
                </c:pt>
                <c:pt idx="234">
                  <c:v>4</c:v>
                </c:pt>
                <c:pt idx="235">
                  <c:v>4</c:v>
                </c:pt>
                <c:pt idx="236">
                  <c:v>4</c:v>
                </c:pt>
                <c:pt idx="237">
                  <c:v>4</c:v>
                </c:pt>
                <c:pt idx="238">
                  <c:v>4</c:v>
                </c:pt>
                <c:pt idx="239">
                  <c:v>4</c:v>
                </c:pt>
                <c:pt idx="240">
                  <c:v>4</c:v>
                </c:pt>
                <c:pt idx="241">
                  <c:v>4</c:v>
                </c:pt>
                <c:pt idx="242">
                  <c:v>4</c:v>
                </c:pt>
                <c:pt idx="243">
                  <c:v>4</c:v>
                </c:pt>
                <c:pt idx="244">
                  <c:v>4</c:v>
                </c:pt>
                <c:pt idx="245">
                  <c:v>4</c:v>
                </c:pt>
                <c:pt idx="246">
                  <c:v>4</c:v>
                </c:pt>
                <c:pt idx="247">
                  <c:v>4</c:v>
                </c:pt>
                <c:pt idx="248">
                  <c:v>4</c:v>
                </c:pt>
                <c:pt idx="249">
                  <c:v>4</c:v>
                </c:pt>
                <c:pt idx="250">
                  <c:v>4</c:v>
                </c:pt>
                <c:pt idx="251">
                  <c:v>4</c:v>
                </c:pt>
                <c:pt idx="252">
                  <c:v>4</c:v>
                </c:pt>
                <c:pt idx="253">
                  <c:v>4</c:v>
                </c:pt>
                <c:pt idx="254">
                  <c:v>4</c:v>
                </c:pt>
                <c:pt idx="255">
                  <c:v>4</c:v>
                </c:pt>
                <c:pt idx="256">
                  <c:v>4</c:v>
                </c:pt>
                <c:pt idx="257">
                  <c:v>4</c:v>
                </c:pt>
                <c:pt idx="258">
                  <c:v>4</c:v>
                </c:pt>
                <c:pt idx="259">
                  <c:v>4</c:v>
                </c:pt>
                <c:pt idx="260">
                  <c:v>4</c:v>
                </c:pt>
                <c:pt idx="261">
                  <c:v>4</c:v>
                </c:pt>
                <c:pt idx="262">
                  <c:v>4</c:v>
                </c:pt>
                <c:pt idx="263">
                  <c:v>4</c:v>
                </c:pt>
                <c:pt idx="264">
                  <c:v>4</c:v>
                </c:pt>
                <c:pt idx="265">
                  <c:v>4</c:v>
                </c:pt>
                <c:pt idx="266">
                  <c:v>4</c:v>
                </c:pt>
                <c:pt idx="267">
                  <c:v>4</c:v>
                </c:pt>
                <c:pt idx="268">
                  <c:v>4</c:v>
                </c:pt>
                <c:pt idx="269">
                  <c:v>4</c:v>
                </c:pt>
                <c:pt idx="270">
                  <c:v>4</c:v>
                </c:pt>
                <c:pt idx="271">
                  <c:v>4</c:v>
                </c:pt>
                <c:pt idx="272">
                  <c:v>4</c:v>
                </c:pt>
                <c:pt idx="273">
                  <c:v>4</c:v>
                </c:pt>
                <c:pt idx="274">
                  <c:v>4</c:v>
                </c:pt>
                <c:pt idx="275">
                  <c:v>4</c:v>
                </c:pt>
                <c:pt idx="276">
                  <c:v>4</c:v>
                </c:pt>
                <c:pt idx="277">
                  <c:v>4</c:v>
                </c:pt>
                <c:pt idx="278">
                  <c:v>4</c:v>
                </c:pt>
                <c:pt idx="279">
                  <c:v>4</c:v>
                </c:pt>
                <c:pt idx="280">
                  <c:v>4</c:v>
                </c:pt>
                <c:pt idx="281">
                  <c:v>4</c:v>
                </c:pt>
                <c:pt idx="282">
                  <c:v>4</c:v>
                </c:pt>
                <c:pt idx="283">
                  <c:v>4</c:v>
                </c:pt>
                <c:pt idx="284">
                  <c:v>4</c:v>
                </c:pt>
                <c:pt idx="285">
                  <c:v>4</c:v>
                </c:pt>
                <c:pt idx="286">
                  <c:v>4</c:v>
                </c:pt>
                <c:pt idx="287">
                  <c:v>4</c:v>
                </c:pt>
                <c:pt idx="288">
                  <c:v>4</c:v>
                </c:pt>
                <c:pt idx="289">
                  <c:v>4</c:v>
                </c:pt>
                <c:pt idx="290">
                  <c:v>4</c:v>
                </c:pt>
                <c:pt idx="291">
                  <c:v>4</c:v>
                </c:pt>
                <c:pt idx="292">
                  <c:v>4</c:v>
                </c:pt>
                <c:pt idx="293">
                  <c:v>4</c:v>
                </c:pt>
                <c:pt idx="294">
                  <c:v>4</c:v>
                </c:pt>
                <c:pt idx="295">
                  <c:v>4</c:v>
                </c:pt>
                <c:pt idx="296">
                  <c:v>4</c:v>
                </c:pt>
                <c:pt idx="297">
                  <c:v>4</c:v>
                </c:pt>
                <c:pt idx="298">
                  <c:v>4</c:v>
                </c:pt>
                <c:pt idx="299">
                  <c:v>4</c:v>
                </c:pt>
                <c:pt idx="300">
                  <c:v>4</c:v>
                </c:pt>
                <c:pt idx="301">
                  <c:v>4</c:v>
                </c:pt>
                <c:pt idx="302">
                  <c:v>4</c:v>
                </c:pt>
                <c:pt idx="303">
                  <c:v>4</c:v>
                </c:pt>
                <c:pt idx="304">
                  <c:v>4</c:v>
                </c:pt>
                <c:pt idx="305">
                  <c:v>4</c:v>
                </c:pt>
                <c:pt idx="306">
                  <c:v>4</c:v>
                </c:pt>
                <c:pt idx="307">
                  <c:v>4</c:v>
                </c:pt>
                <c:pt idx="308">
                  <c:v>4</c:v>
                </c:pt>
                <c:pt idx="309">
                  <c:v>4</c:v>
                </c:pt>
                <c:pt idx="310">
                  <c:v>4</c:v>
                </c:pt>
                <c:pt idx="311">
                  <c:v>4</c:v>
                </c:pt>
                <c:pt idx="312">
                  <c:v>4</c:v>
                </c:pt>
                <c:pt idx="313">
                  <c:v>4</c:v>
                </c:pt>
                <c:pt idx="314">
                  <c:v>4</c:v>
                </c:pt>
                <c:pt idx="315">
                  <c:v>4</c:v>
                </c:pt>
                <c:pt idx="316">
                  <c:v>4</c:v>
                </c:pt>
                <c:pt idx="317">
                  <c:v>4</c:v>
                </c:pt>
                <c:pt idx="318">
                  <c:v>4</c:v>
                </c:pt>
                <c:pt idx="319">
                  <c:v>4</c:v>
                </c:pt>
                <c:pt idx="320">
                  <c:v>4</c:v>
                </c:pt>
                <c:pt idx="321">
                  <c:v>4</c:v>
                </c:pt>
                <c:pt idx="322">
                  <c:v>4</c:v>
                </c:pt>
                <c:pt idx="323">
                  <c:v>4</c:v>
                </c:pt>
                <c:pt idx="324">
                  <c:v>4</c:v>
                </c:pt>
                <c:pt idx="325">
                  <c:v>4</c:v>
                </c:pt>
                <c:pt idx="326">
                  <c:v>4</c:v>
                </c:pt>
                <c:pt idx="327">
                  <c:v>4</c:v>
                </c:pt>
                <c:pt idx="328">
                  <c:v>4</c:v>
                </c:pt>
                <c:pt idx="329">
                  <c:v>4</c:v>
                </c:pt>
                <c:pt idx="330">
                  <c:v>4</c:v>
                </c:pt>
                <c:pt idx="331">
                  <c:v>4</c:v>
                </c:pt>
                <c:pt idx="332">
                  <c:v>4</c:v>
                </c:pt>
                <c:pt idx="333">
                  <c:v>4</c:v>
                </c:pt>
                <c:pt idx="334">
                  <c:v>4</c:v>
                </c:pt>
                <c:pt idx="335">
                  <c:v>4</c:v>
                </c:pt>
                <c:pt idx="336">
                  <c:v>4</c:v>
                </c:pt>
                <c:pt idx="337">
                  <c:v>4</c:v>
                </c:pt>
                <c:pt idx="338">
                  <c:v>4</c:v>
                </c:pt>
                <c:pt idx="339">
                  <c:v>4</c:v>
                </c:pt>
                <c:pt idx="340">
                  <c:v>4</c:v>
                </c:pt>
                <c:pt idx="341">
                  <c:v>4</c:v>
                </c:pt>
                <c:pt idx="342">
                  <c:v>4</c:v>
                </c:pt>
                <c:pt idx="343">
                  <c:v>4</c:v>
                </c:pt>
                <c:pt idx="344">
                  <c:v>4</c:v>
                </c:pt>
                <c:pt idx="345">
                  <c:v>4</c:v>
                </c:pt>
                <c:pt idx="346">
                  <c:v>4</c:v>
                </c:pt>
                <c:pt idx="347">
                  <c:v>4</c:v>
                </c:pt>
                <c:pt idx="348">
                  <c:v>4</c:v>
                </c:pt>
                <c:pt idx="349">
                  <c:v>4</c:v>
                </c:pt>
                <c:pt idx="350">
                  <c:v>4</c:v>
                </c:pt>
                <c:pt idx="351">
                  <c:v>4</c:v>
                </c:pt>
                <c:pt idx="352">
                  <c:v>4</c:v>
                </c:pt>
                <c:pt idx="353">
                  <c:v>4</c:v>
                </c:pt>
                <c:pt idx="354">
                  <c:v>4</c:v>
                </c:pt>
                <c:pt idx="355">
                  <c:v>4</c:v>
                </c:pt>
                <c:pt idx="356">
                  <c:v>4</c:v>
                </c:pt>
                <c:pt idx="357">
                  <c:v>4</c:v>
                </c:pt>
                <c:pt idx="358">
                  <c:v>4</c:v>
                </c:pt>
                <c:pt idx="359">
                  <c:v>4</c:v>
                </c:pt>
                <c:pt idx="360">
                  <c:v>4</c:v>
                </c:pt>
                <c:pt idx="361">
                  <c:v>4</c:v>
                </c:pt>
                <c:pt idx="362">
                  <c:v>4</c:v>
                </c:pt>
                <c:pt idx="363">
                  <c:v>4</c:v>
                </c:pt>
                <c:pt idx="364">
                  <c:v>4</c:v>
                </c:pt>
                <c:pt idx="365">
                  <c:v>4</c:v>
                </c:pt>
                <c:pt idx="366">
                  <c:v>4</c:v>
                </c:pt>
                <c:pt idx="367">
                  <c:v>4</c:v>
                </c:pt>
                <c:pt idx="368">
                  <c:v>4</c:v>
                </c:pt>
                <c:pt idx="369">
                  <c:v>4</c:v>
                </c:pt>
                <c:pt idx="370">
                  <c:v>4</c:v>
                </c:pt>
                <c:pt idx="371">
                  <c:v>4</c:v>
                </c:pt>
                <c:pt idx="372">
                  <c:v>4</c:v>
                </c:pt>
                <c:pt idx="373">
                  <c:v>4</c:v>
                </c:pt>
                <c:pt idx="374">
                  <c:v>4</c:v>
                </c:pt>
                <c:pt idx="375">
                  <c:v>4</c:v>
                </c:pt>
                <c:pt idx="376">
                  <c:v>4</c:v>
                </c:pt>
                <c:pt idx="377">
                  <c:v>4</c:v>
                </c:pt>
                <c:pt idx="378">
                  <c:v>4</c:v>
                </c:pt>
                <c:pt idx="379">
                  <c:v>4</c:v>
                </c:pt>
                <c:pt idx="380">
                  <c:v>4</c:v>
                </c:pt>
                <c:pt idx="381">
                  <c:v>4</c:v>
                </c:pt>
                <c:pt idx="382">
                  <c:v>4</c:v>
                </c:pt>
                <c:pt idx="383">
                  <c:v>4</c:v>
                </c:pt>
                <c:pt idx="384">
                  <c:v>4</c:v>
                </c:pt>
                <c:pt idx="385">
                  <c:v>4</c:v>
                </c:pt>
                <c:pt idx="386">
                  <c:v>4</c:v>
                </c:pt>
                <c:pt idx="387">
                  <c:v>4</c:v>
                </c:pt>
                <c:pt idx="388">
                  <c:v>4</c:v>
                </c:pt>
                <c:pt idx="389">
                  <c:v>4</c:v>
                </c:pt>
                <c:pt idx="390">
                  <c:v>4</c:v>
                </c:pt>
                <c:pt idx="391">
                  <c:v>4</c:v>
                </c:pt>
                <c:pt idx="392">
                  <c:v>4</c:v>
                </c:pt>
                <c:pt idx="393">
                  <c:v>4</c:v>
                </c:pt>
                <c:pt idx="394">
                  <c:v>4</c:v>
                </c:pt>
                <c:pt idx="395">
                  <c:v>4</c:v>
                </c:pt>
                <c:pt idx="396">
                  <c:v>4</c:v>
                </c:pt>
                <c:pt idx="397">
                  <c:v>4</c:v>
                </c:pt>
                <c:pt idx="398">
                  <c:v>4</c:v>
                </c:pt>
                <c:pt idx="399">
                  <c:v>4</c:v>
                </c:pt>
                <c:pt idx="400">
                  <c:v>4</c:v>
                </c:pt>
                <c:pt idx="401">
                  <c:v>4</c:v>
                </c:pt>
                <c:pt idx="402">
                  <c:v>4</c:v>
                </c:pt>
                <c:pt idx="403">
                  <c:v>4</c:v>
                </c:pt>
                <c:pt idx="404">
                  <c:v>4</c:v>
                </c:pt>
                <c:pt idx="405">
                  <c:v>4</c:v>
                </c:pt>
                <c:pt idx="406">
                  <c:v>4</c:v>
                </c:pt>
                <c:pt idx="407">
                  <c:v>4</c:v>
                </c:pt>
                <c:pt idx="408">
                  <c:v>4</c:v>
                </c:pt>
                <c:pt idx="409">
                  <c:v>4</c:v>
                </c:pt>
                <c:pt idx="410">
                  <c:v>4</c:v>
                </c:pt>
                <c:pt idx="411">
                  <c:v>4</c:v>
                </c:pt>
                <c:pt idx="412">
                  <c:v>4</c:v>
                </c:pt>
                <c:pt idx="413">
                  <c:v>4</c:v>
                </c:pt>
                <c:pt idx="414">
                  <c:v>4</c:v>
                </c:pt>
                <c:pt idx="415">
                  <c:v>4</c:v>
                </c:pt>
                <c:pt idx="416">
                  <c:v>4</c:v>
                </c:pt>
                <c:pt idx="417">
                  <c:v>4</c:v>
                </c:pt>
                <c:pt idx="418">
                  <c:v>4</c:v>
                </c:pt>
                <c:pt idx="419">
                  <c:v>4</c:v>
                </c:pt>
                <c:pt idx="420">
                  <c:v>4</c:v>
                </c:pt>
                <c:pt idx="421">
                  <c:v>4</c:v>
                </c:pt>
                <c:pt idx="422">
                  <c:v>4</c:v>
                </c:pt>
                <c:pt idx="423">
                  <c:v>4</c:v>
                </c:pt>
                <c:pt idx="424">
                  <c:v>4</c:v>
                </c:pt>
                <c:pt idx="425">
                  <c:v>4</c:v>
                </c:pt>
                <c:pt idx="426">
                  <c:v>4</c:v>
                </c:pt>
                <c:pt idx="427">
                  <c:v>4</c:v>
                </c:pt>
                <c:pt idx="428">
                  <c:v>4</c:v>
                </c:pt>
                <c:pt idx="429">
                  <c:v>5</c:v>
                </c:pt>
                <c:pt idx="430">
                  <c:v>5</c:v>
                </c:pt>
                <c:pt idx="431">
                  <c:v>5</c:v>
                </c:pt>
                <c:pt idx="432">
                  <c:v>5</c:v>
                </c:pt>
                <c:pt idx="433">
                  <c:v>5</c:v>
                </c:pt>
                <c:pt idx="434">
                  <c:v>5</c:v>
                </c:pt>
                <c:pt idx="435">
                  <c:v>5</c:v>
                </c:pt>
                <c:pt idx="436">
                  <c:v>5</c:v>
                </c:pt>
                <c:pt idx="437">
                  <c:v>5</c:v>
                </c:pt>
                <c:pt idx="438">
                  <c:v>5</c:v>
                </c:pt>
                <c:pt idx="439">
                  <c:v>5</c:v>
                </c:pt>
                <c:pt idx="440">
                  <c:v>5</c:v>
                </c:pt>
                <c:pt idx="441">
                  <c:v>5</c:v>
                </c:pt>
                <c:pt idx="442">
                  <c:v>5</c:v>
                </c:pt>
                <c:pt idx="443">
                  <c:v>5</c:v>
                </c:pt>
                <c:pt idx="444">
                  <c:v>5</c:v>
                </c:pt>
                <c:pt idx="445">
                  <c:v>5</c:v>
                </c:pt>
                <c:pt idx="446">
                  <c:v>5</c:v>
                </c:pt>
                <c:pt idx="447">
                  <c:v>5</c:v>
                </c:pt>
                <c:pt idx="448">
                  <c:v>5</c:v>
                </c:pt>
                <c:pt idx="449">
                  <c:v>5</c:v>
                </c:pt>
                <c:pt idx="450">
                  <c:v>5</c:v>
                </c:pt>
                <c:pt idx="451">
                  <c:v>5</c:v>
                </c:pt>
                <c:pt idx="452">
                  <c:v>5</c:v>
                </c:pt>
                <c:pt idx="453">
                  <c:v>5</c:v>
                </c:pt>
                <c:pt idx="454">
                  <c:v>5</c:v>
                </c:pt>
                <c:pt idx="455">
                  <c:v>5</c:v>
                </c:pt>
                <c:pt idx="456">
                  <c:v>5</c:v>
                </c:pt>
                <c:pt idx="457">
                  <c:v>5</c:v>
                </c:pt>
                <c:pt idx="458">
                  <c:v>5</c:v>
                </c:pt>
                <c:pt idx="459">
                  <c:v>5</c:v>
                </c:pt>
                <c:pt idx="460">
                  <c:v>5</c:v>
                </c:pt>
                <c:pt idx="461">
                  <c:v>5</c:v>
                </c:pt>
                <c:pt idx="462">
                  <c:v>5</c:v>
                </c:pt>
                <c:pt idx="463">
                  <c:v>5</c:v>
                </c:pt>
                <c:pt idx="464">
                  <c:v>5</c:v>
                </c:pt>
                <c:pt idx="465">
                  <c:v>5</c:v>
                </c:pt>
                <c:pt idx="466">
                  <c:v>5</c:v>
                </c:pt>
                <c:pt idx="467">
                  <c:v>5</c:v>
                </c:pt>
                <c:pt idx="468">
                  <c:v>5</c:v>
                </c:pt>
                <c:pt idx="469">
                  <c:v>5</c:v>
                </c:pt>
                <c:pt idx="470">
                  <c:v>5</c:v>
                </c:pt>
                <c:pt idx="471">
                  <c:v>5</c:v>
                </c:pt>
                <c:pt idx="472">
                  <c:v>5</c:v>
                </c:pt>
                <c:pt idx="473">
                  <c:v>5</c:v>
                </c:pt>
                <c:pt idx="474">
                  <c:v>5</c:v>
                </c:pt>
                <c:pt idx="475">
                  <c:v>5</c:v>
                </c:pt>
                <c:pt idx="476">
                  <c:v>5</c:v>
                </c:pt>
                <c:pt idx="477">
                  <c:v>5</c:v>
                </c:pt>
                <c:pt idx="478">
                  <c:v>5</c:v>
                </c:pt>
                <c:pt idx="479">
                  <c:v>5</c:v>
                </c:pt>
                <c:pt idx="480">
                  <c:v>5</c:v>
                </c:pt>
                <c:pt idx="481">
                  <c:v>5</c:v>
                </c:pt>
                <c:pt idx="482">
                  <c:v>5</c:v>
                </c:pt>
                <c:pt idx="483">
                  <c:v>5</c:v>
                </c:pt>
                <c:pt idx="484">
                  <c:v>5</c:v>
                </c:pt>
                <c:pt idx="485">
                  <c:v>5</c:v>
                </c:pt>
                <c:pt idx="486">
                  <c:v>5</c:v>
                </c:pt>
                <c:pt idx="487">
                  <c:v>5</c:v>
                </c:pt>
                <c:pt idx="488">
                  <c:v>5</c:v>
                </c:pt>
                <c:pt idx="489">
                  <c:v>5</c:v>
                </c:pt>
                <c:pt idx="490">
                  <c:v>5</c:v>
                </c:pt>
                <c:pt idx="491">
                  <c:v>5</c:v>
                </c:pt>
                <c:pt idx="492">
                  <c:v>5</c:v>
                </c:pt>
                <c:pt idx="493">
                  <c:v>5</c:v>
                </c:pt>
                <c:pt idx="494">
                  <c:v>5</c:v>
                </c:pt>
                <c:pt idx="495">
                  <c:v>5</c:v>
                </c:pt>
                <c:pt idx="496">
                  <c:v>5</c:v>
                </c:pt>
                <c:pt idx="497">
                  <c:v>5</c:v>
                </c:pt>
                <c:pt idx="498">
                  <c:v>5</c:v>
                </c:pt>
                <c:pt idx="499">
                  <c:v>5</c:v>
                </c:pt>
                <c:pt idx="500">
                  <c:v>5</c:v>
                </c:pt>
                <c:pt idx="501">
                  <c:v>5</c:v>
                </c:pt>
                <c:pt idx="502">
                  <c:v>5</c:v>
                </c:pt>
                <c:pt idx="503">
                  <c:v>5</c:v>
                </c:pt>
                <c:pt idx="504">
                  <c:v>5</c:v>
                </c:pt>
                <c:pt idx="505">
                  <c:v>5</c:v>
                </c:pt>
                <c:pt idx="506">
                  <c:v>5</c:v>
                </c:pt>
                <c:pt idx="507">
                  <c:v>5</c:v>
                </c:pt>
                <c:pt idx="508">
                  <c:v>5</c:v>
                </c:pt>
                <c:pt idx="509">
                  <c:v>5</c:v>
                </c:pt>
                <c:pt idx="510">
                  <c:v>5</c:v>
                </c:pt>
                <c:pt idx="511">
                  <c:v>5</c:v>
                </c:pt>
                <c:pt idx="512">
                  <c:v>5</c:v>
                </c:pt>
                <c:pt idx="513">
                  <c:v>5</c:v>
                </c:pt>
                <c:pt idx="514">
                  <c:v>5</c:v>
                </c:pt>
                <c:pt idx="515">
                  <c:v>5</c:v>
                </c:pt>
                <c:pt idx="516">
                  <c:v>5</c:v>
                </c:pt>
                <c:pt idx="517">
                  <c:v>5</c:v>
                </c:pt>
                <c:pt idx="518">
                  <c:v>5</c:v>
                </c:pt>
                <c:pt idx="519">
                  <c:v>5</c:v>
                </c:pt>
                <c:pt idx="520">
                  <c:v>5</c:v>
                </c:pt>
                <c:pt idx="521">
                  <c:v>5</c:v>
                </c:pt>
                <c:pt idx="522">
                  <c:v>5</c:v>
                </c:pt>
                <c:pt idx="523">
                  <c:v>5</c:v>
                </c:pt>
                <c:pt idx="524">
                  <c:v>5</c:v>
                </c:pt>
                <c:pt idx="525">
                  <c:v>5</c:v>
                </c:pt>
                <c:pt idx="526">
                  <c:v>5</c:v>
                </c:pt>
                <c:pt idx="527">
                  <c:v>5</c:v>
                </c:pt>
                <c:pt idx="528">
                  <c:v>5</c:v>
                </c:pt>
                <c:pt idx="529">
                  <c:v>5</c:v>
                </c:pt>
                <c:pt idx="530">
                  <c:v>5</c:v>
                </c:pt>
                <c:pt idx="531">
                  <c:v>5</c:v>
                </c:pt>
                <c:pt idx="532">
                  <c:v>5</c:v>
                </c:pt>
                <c:pt idx="533">
                  <c:v>5</c:v>
                </c:pt>
                <c:pt idx="534">
                  <c:v>5</c:v>
                </c:pt>
                <c:pt idx="535">
                  <c:v>5</c:v>
                </c:pt>
                <c:pt idx="536">
                  <c:v>5</c:v>
                </c:pt>
                <c:pt idx="537">
                  <c:v>5</c:v>
                </c:pt>
                <c:pt idx="538">
                  <c:v>5</c:v>
                </c:pt>
                <c:pt idx="539">
                  <c:v>5</c:v>
                </c:pt>
                <c:pt idx="540">
                  <c:v>5</c:v>
                </c:pt>
                <c:pt idx="541">
                  <c:v>5</c:v>
                </c:pt>
                <c:pt idx="542">
                  <c:v>5</c:v>
                </c:pt>
                <c:pt idx="543">
                  <c:v>5</c:v>
                </c:pt>
                <c:pt idx="544">
                  <c:v>5</c:v>
                </c:pt>
                <c:pt idx="545">
                  <c:v>5</c:v>
                </c:pt>
                <c:pt idx="546">
                  <c:v>5</c:v>
                </c:pt>
                <c:pt idx="547">
                  <c:v>5</c:v>
                </c:pt>
                <c:pt idx="548">
                  <c:v>5</c:v>
                </c:pt>
                <c:pt idx="549">
                  <c:v>5</c:v>
                </c:pt>
                <c:pt idx="550">
                  <c:v>5</c:v>
                </c:pt>
                <c:pt idx="551">
                  <c:v>5</c:v>
                </c:pt>
                <c:pt idx="552">
                  <c:v>5</c:v>
                </c:pt>
                <c:pt idx="553">
                  <c:v>5</c:v>
                </c:pt>
                <c:pt idx="554">
                  <c:v>5</c:v>
                </c:pt>
                <c:pt idx="555">
                  <c:v>5</c:v>
                </c:pt>
                <c:pt idx="556">
                  <c:v>5</c:v>
                </c:pt>
                <c:pt idx="557">
                  <c:v>5</c:v>
                </c:pt>
                <c:pt idx="558">
                  <c:v>5</c:v>
                </c:pt>
                <c:pt idx="559">
                  <c:v>5</c:v>
                </c:pt>
                <c:pt idx="560">
                  <c:v>5</c:v>
                </c:pt>
                <c:pt idx="561">
                  <c:v>5</c:v>
                </c:pt>
                <c:pt idx="562">
                  <c:v>5</c:v>
                </c:pt>
                <c:pt idx="563">
                  <c:v>5</c:v>
                </c:pt>
                <c:pt idx="564">
                  <c:v>5</c:v>
                </c:pt>
                <c:pt idx="565">
                  <c:v>5</c:v>
                </c:pt>
                <c:pt idx="566">
                  <c:v>5</c:v>
                </c:pt>
                <c:pt idx="567">
                  <c:v>5</c:v>
                </c:pt>
                <c:pt idx="568">
                  <c:v>5</c:v>
                </c:pt>
                <c:pt idx="569">
                  <c:v>5</c:v>
                </c:pt>
                <c:pt idx="570">
                  <c:v>5</c:v>
                </c:pt>
                <c:pt idx="571">
                  <c:v>5</c:v>
                </c:pt>
                <c:pt idx="572">
                  <c:v>5</c:v>
                </c:pt>
                <c:pt idx="573">
                  <c:v>5</c:v>
                </c:pt>
                <c:pt idx="574">
                  <c:v>5</c:v>
                </c:pt>
                <c:pt idx="575">
                  <c:v>5</c:v>
                </c:pt>
                <c:pt idx="576">
                  <c:v>5</c:v>
                </c:pt>
                <c:pt idx="577">
                  <c:v>5</c:v>
                </c:pt>
                <c:pt idx="578">
                  <c:v>5</c:v>
                </c:pt>
                <c:pt idx="579">
                  <c:v>5</c:v>
                </c:pt>
                <c:pt idx="580">
                  <c:v>5</c:v>
                </c:pt>
                <c:pt idx="581">
                  <c:v>5</c:v>
                </c:pt>
                <c:pt idx="582">
                  <c:v>5</c:v>
                </c:pt>
                <c:pt idx="583">
                  <c:v>5</c:v>
                </c:pt>
                <c:pt idx="584">
                  <c:v>5</c:v>
                </c:pt>
                <c:pt idx="585">
                  <c:v>5</c:v>
                </c:pt>
                <c:pt idx="586">
                  <c:v>5</c:v>
                </c:pt>
                <c:pt idx="587">
                  <c:v>5</c:v>
                </c:pt>
                <c:pt idx="588">
                  <c:v>5</c:v>
                </c:pt>
                <c:pt idx="589">
                  <c:v>5</c:v>
                </c:pt>
                <c:pt idx="590">
                  <c:v>5</c:v>
                </c:pt>
                <c:pt idx="591">
                  <c:v>5</c:v>
                </c:pt>
                <c:pt idx="592">
                  <c:v>5</c:v>
                </c:pt>
                <c:pt idx="593">
                  <c:v>5</c:v>
                </c:pt>
                <c:pt idx="594">
                  <c:v>5</c:v>
                </c:pt>
                <c:pt idx="595">
                  <c:v>5</c:v>
                </c:pt>
                <c:pt idx="596">
                  <c:v>5</c:v>
                </c:pt>
                <c:pt idx="597">
                  <c:v>5</c:v>
                </c:pt>
                <c:pt idx="598">
                  <c:v>5</c:v>
                </c:pt>
                <c:pt idx="599">
                  <c:v>5</c:v>
                </c:pt>
                <c:pt idx="600">
                  <c:v>5</c:v>
                </c:pt>
                <c:pt idx="601">
                  <c:v>5</c:v>
                </c:pt>
                <c:pt idx="602">
                  <c:v>5</c:v>
                </c:pt>
                <c:pt idx="603">
                  <c:v>5</c:v>
                </c:pt>
                <c:pt idx="604">
                  <c:v>5</c:v>
                </c:pt>
                <c:pt idx="605">
                  <c:v>5</c:v>
                </c:pt>
                <c:pt idx="606">
                  <c:v>5</c:v>
                </c:pt>
                <c:pt idx="607">
                  <c:v>5</c:v>
                </c:pt>
                <c:pt idx="608">
                  <c:v>5</c:v>
                </c:pt>
                <c:pt idx="609">
                  <c:v>5</c:v>
                </c:pt>
                <c:pt idx="610">
                  <c:v>5</c:v>
                </c:pt>
                <c:pt idx="611">
                  <c:v>5</c:v>
                </c:pt>
                <c:pt idx="612">
                  <c:v>5</c:v>
                </c:pt>
                <c:pt idx="613">
                  <c:v>5</c:v>
                </c:pt>
                <c:pt idx="614">
                  <c:v>5</c:v>
                </c:pt>
                <c:pt idx="615">
                  <c:v>5</c:v>
                </c:pt>
                <c:pt idx="616">
                  <c:v>5</c:v>
                </c:pt>
                <c:pt idx="617">
                  <c:v>5</c:v>
                </c:pt>
                <c:pt idx="618">
                  <c:v>5</c:v>
                </c:pt>
                <c:pt idx="619">
                  <c:v>5</c:v>
                </c:pt>
                <c:pt idx="620">
                  <c:v>5</c:v>
                </c:pt>
                <c:pt idx="621">
                  <c:v>5</c:v>
                </c:pt>
                <c:pt idx="622">
                  <c:v>5</c:v>
                </c:pt>
                <c:pt idx="623">
                  <c:v>5</c:v>
                </c:pt>
                <c:pt idx="624">
                  <c:v>5</c:v>
                </c:pt>
                <c:pt idx="625">
                  <c:v>5</c:v>
                </c:pt>
                <c:pt idx="626">
                  <c:v>5</c:v>
                </c:pt>
                <c:pt idx="627">
                  <c:v>5</c:v>
                </c:pt>
                <c:pt idx="628">
                  <c:v>5</c:v>
                </c:pt>
                <c:pt idx="629">
                  <c:v>5</c:v>
                </c:pt>
                <c:pt idx="630">
                  <c:v>5</c:v>
                </c:pt>
                <c:pt idx="631">
                  <c:v>5</c:v>
                </c:pt>
                <c:pt idx="632">
                  <c:v>5</c:v>
                </c:pt>
                <c:pt idx="633">
                  <c:v>5</c:v>
                </c:pt>
                <c:pt idx="634">
                  <c:v>5</c:v>
                </c:pt>
                <c:pt idx="635">
                  <c:v>5</c:v>
                </c:pt>
                <c:pt idx="636">
                  <c:v>5</c:v>
                </c:pt>
                <c:pt idx="637">
                  <c:v>5</c:v>
                </c:pt>
                <c:pt idx="638">
                  <c:v>5</c:v>
                </c:pt>
                <c:pt idx="639">
                  <c:v>5</c:v>
                </c:pt>
                <c:pt idx="640">
                  <c:v>5</c:v>
                </c:pt>
                <c:pt idx="641">
                  <c:v>5</c:v>
                </c:pt>
                <c:pt idx="642">
                  <c:v>5</c:v>
                </c:pt>
                <c:pt idx="643">
                  <c:v>5</c:v>
                </c:pt>
                <c:pt idx="644">
                  <c:v>5</c:v>
                </c:pt>
                <c:pt idx="645">
                  <c:v>5</c:v>
                </c:pt>
                <c:pt idx="646">
                  <c:v>5</c:v>
                </c:pt>
                <c:pt idx="647">
                  <c:v>5</c:v>
                </c:pt>
                <c:pt idx="648">
                  <c:v>5</c:v>
                </c:pt>
                <c:pt idx="649">
                  <c:v>5</c:v>
                </c:pt>
                <c:pt idx="650">
                  <c:v>5</c:v>
                </c:pt>
                <c:pt idx="651">
                  <c:v>5</c:v>
                </c:pt>
                <c:pt idx="652">
                  <c:v>5</c:v>
                </c:pt>
                <c:pt idx="653">
                  <c:v>5</c:v>
                </c:pt>
                <c:pt idx="654">
                  <c:v>5</c:v>
                </c:pt>
                <c:pt idx="655">
                  <c:v>5</c:v>
                </c:pt>
                <c:pt idx="656">
                  <c:v>5</c:v>
                </c:pt>
                <c:pt idx="657">
                  <c:v>5</c:v>
                </c:pt>
                <c:pt idx="658">
                  <c:v>5</c:v>
                </c:pt>
                <c:pt idx="659">
                  <c:v>5</c:v>
                </c:pt>
                <c:pt idx="660">
                  <c:v>5</c:v>
                </c:pt>
                <c:pt idx="661">
                  <c:v>5</c:v>
                </c:pt>
                <c:pt idx="662">
                  <c:v>5</c:v>
                </c:pt>
                <c:pt idx="663">
                  <c:v>5</c:v>
                </c:pt>
                <c:pt idx="664">
                  <c:v>5</c:v>
                </c:pt>
                <c:pt idx="665">
                  <c:v>5</c:v>
                </c:pt>
                <c:pt idx="666">
                  <c:v>5</c:v>
                </c:pt>
                <c:pt idx="667">
                  <c:v>5</c:v>
                </c:pt>
                <c:pt idx="668">
                  <c:v>5</c:v>
                </c:pt>
                <c:pt idx="669">
                  <c:v>5</c:v>
                </c:pt>
                <c:pt idx="670">
                  <c:v>5</c:v>
                </c:pt>
                <c:pt idx="671">
                  <c:v>5</c:v>
                </c:pt>
                <c:pt idx="672">
                  <c:v>5</c:v>
                </c:pt>
                <c:pt idx="673">
                  <c:v>5</c:v>
                </c:pt>
                <c:pt idx="674">
                  <c:v>5</c:v>
                </c:pt>
                <c:pt idx="675">
                  <c:v>5</c:v>
                </c:pt>
                <c:pt idx="676">
                  <c:v>5</c:v>
                </c:pt>
                <c:pt idx="677">
                  <c:v>5</c:v>
                </c:pt>
                <c:pt idx="678">
                  <c:v>5</c:v>
                </c:pt>
                <c:pt idx="679">
                  <c:v>5</c:v>
                </c:pt>
                <c:pt idx="680">
                  <c:v>5</c:v>
                </c:pt>
              </c:numCache>
            </c:numRef>
          </c:yVal>
        </c:ser>
        <c:axId val="80638720"/>
        <c:axId val="80641024"/>
      </c:scatterChart>
      <c:valAx>
        <c:axId val="8063872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925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/>
                  <a:t>Баллы</a:t>
                </a:r>
              </a:p>
            </c:rich>
          </c:tx>
          <c:layout>
            <c:manualLayout>
              <c:xMode val="edge"/>
              <c:yMode val="edge"/>
              <c:x val="0.54492701715313319"/>
              <c:y val="0.91171640651038799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25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80641024"/>
        <c:crosses val="autoZero"/>
        <c:crossBetween val="midCat"/>
      </c:valAx>
      <c:valAx>
        <c:axId val="80641024"/>
        <c:scaling>
          <c:orientation val="minMax"/>
          <c:max val="5"/>
          <c:min val="2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925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/>
                  <a:t>Оценка за 1 полугодие</a:t>
                </a:r>
              </a:p>
            </c:rich>
          </c:tx>
          <c:layout>
            <c:manualLayout>
              <c:xMode val="edge"/>
              <c:yMode val="edge"/>
              <c:x val="8.2004777246972547E-3"/>
              <c:y val="0.29977702130318856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25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80638720"/>
        <c:crosses val="autoZero"/>
        <c:crossBetween val="midCat"/>
        <c:majorUnit val="1"/>
      </c:valAx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plotArea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925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DB1F17-4B15-4FF5-9B77-0E13514BDA4D}" type="datetimeFigureOut">
              <a:rPr lang="ru-RU" smtClean="0"/>
              <a:pPr/>
              <a:t>27.10.2016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D2284A-60DC-48FB-9D69-BC4DA0E48A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14612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05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48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8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8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8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8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fld id="{12C5C58D-1D8E-4132-869F-D6E1A50E9862}" type="slidenum">
              <a:rPr lang="ru-RU" altLang="ru-RU" sz="1200" smtClean="0">
                <a:solidFill>
                  <a:prstClr val="black"/>
                </a:solidFill>
              </a:rPr>
              <a:pPr eaLnBrk="1" hangingPunct="1"/>
              <a:t>1</a:t>
            </a:fld>
            <a:endParaRPr lang="ru-RU" altLang="ru-RU" sz="1200" smtClean="0">
              <a:solidFill>
                <a:prstClr val="black"/>
              </a:solidFill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05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48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8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8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8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8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fld id="{BE2F2A76-D2AA-4CF1-87AD-5B3ACCEE7AAC}" type="slidenum">
              <a:rPr lang="ru-RU" altLang="ru-RU" sz="1200" smtClean="0">
                <a:solidFill>
                  <a:schemeClr val="tx1"/>
                </a:solidFill>
              </a:rPr>
              <a:pPr eaLnBrk="1" hangingPunct="1"/>
              <a:t>5</a:t>
            </a:fld>
            <a:endParaRPr lang="ru-RU" altLang="ru-RU" sz="1200" smtClean="0">
              <a:solidFill>
                <a:schemeClr val="tx1"/>
              </a:solidFill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05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48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8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8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8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8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fld id="{477B7C11-4808-4E73-9DB0-D81AF4B8A9FE}" type="slidenum">
              <a:rPr lang="ru-RU" altLang="ru-RU" sz="1200" smtClean="0">
                <a:solidFill>
                  <a:schemeClr val="tx1"/>
                </a:solidFill>
              </a:rPr>
              <a:pPr eaLnBrk="1" hangingPunct="1"/>
              <a:t>7</a:t>
            </a:fld>
            <a:endParaRPr lang="ru-RU" altLang="ru-RU" sz="1200" smtClean="0">
              <a:solidFill>
                <a:schemeClr val="tx1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05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48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8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8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8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8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fld id="{00759B70-1742-4C11-9B3F-F0575178A066}" type="slidenum">
              <a:rPr lang="ru-RU" altLang="ru-RU" sz="1200" smtClean="0">
                <a:solidFill>
                  <a:schemeClr val="tx1"/>
                </a:solidFill>
              </a:rPr>
              <a:pPr eaLnBrk="1" hangingPunct="1"/>
              <a:t>8</a:t>
            </a:fld>
            <a:endParaRPr lang="ru-RU" altLang="ru-RU" sz="1200" smtClean="0">
              <a:solidFill>
                <a:schemeClr val="tx1"/>
              </a:solidFill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05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48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8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8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8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8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fld id="{B98D60BA-C66F-4BCB-B508-01A4EF882810}" type="slidenum">
              <a:rPr lang="ru-RU" altLang="ru-RU" sz="1200" smtClean="0">
                <a:solidFill>
                  <a:schemeClr val="tx1"/>
                </a:solidFill>
              </a:rPr>
              <a:pPr eaLnBrk="1" hangingPunct="1"/>
              <a:t>9</a:t>
            </a:fld>
            <a:endParaRPr lang="ru-RU" altLang="ru-RU" sz="1200" smtClean="0">
              <a:solidFill>
                <a:schemeClr val="tx1"/>
              </a:solidFill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05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48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8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8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8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8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fld id="{154A4FE7-16FE-4D75-AFBB-69F6DC54753C}" type="slidenum">
              <a:rPr lang="ru-RU" altLang="ru-RU" sz="1200" smtClean="0">
                <a:solidFill>
                  <a:schemeClr val="tx1"/>
                </a:solidFill>
              </a:rPr>
              <a:pPr eaLnBrk="1" hangingPunct="1"/>
              <a:t>10</a:t>
            </a:fld>
            <a:endParaRPr lang="ru-RU" altLang="ru-RU" sz="1200" smtClean="0">
              <a:solidFill>
                <a:schemeClr val="tx1"/>
              </a:solidFill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05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48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8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8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8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8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fld id="{A9FF3828-FC45-4FA7-B3F4-DE80A0DAB421}" type="slidenum">
              <a:rPr lang="ru-RU" altLang="ru-RU" sz="1200" smtClean="0">
                <a:solidFill>
                  <a:schemeClr val="tx1"/>
                </a:solidFill>
              </a:rPr>
              <a:pPr eaLnBrk="1" hangingPunct="1"/>
              <a:t>11</a:t>
            </a:fld>
            <a:endParaRPr lang="ru-RU" altLang="ru-RU" sz="1200" smtClean="0">
              <a:solidFill>
                <a:schemeClr val="tx1"/>
              </a:solidFill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055"/>
          <p:cNvSpPr txBox="1">
            <a:spLocks noGrp="1" noChangeArrowheads="1"/>
          </p:cNvSpPr>
          <p:nvPr/>
        </p:nvSpPr>
        <p:spPr bwMode="auto">
          <a:xfrm>
            <a:off x="3883852" y="8685331"/>
            <a:ext cx="297254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 sz="48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8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8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8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8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r" eaLnBrk="1" hangingPunct="1"/>
            <a:fld id="{020A2896-C914-40BD-B52F-929D0970BE5D}" type="slidenum">
              <a:rPr lang="ru-RU" altLang="ru-RU" sz="1200">
                <a:solidFill>
                  <a:schemeClr val="tx1"/>
                </a:solidFill>
              </a:rPr>
              <a:pPr algn="r" eaLnBrk="1" hangingPunct="1"/>
              <a:t>12</a:t>
            </a:fld>
            <a:endParaRPr lang="ru-RU" altLang="ru-RU" sz="1200">
              <a:solidFill>
                <a:schemeClr val="tx1"/>
              </a:solidFill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05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48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8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8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8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800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fld id="{12C5C58D-1D8E-4132-869F-D6E1A50E9862}" type="slidenum">
              <a:rPr lang="ru-RU" altLang="ru-RU" sz="1200" smtClean="0">
                <a:solidFill>
                  <a:prstClr val="black"/>
                </a:solidFill>
              </a:rPr>
              <a:pPr eaLnBrk="1" hangingPunct="1"/>
              <a:t>16</a:t>
            </a:fld>
            <a:endParaRPr lang="ru-RU" altLang="ru-RU" sz="1200" smtClean="0">
              <a:solidFill>
                <a:prstClr val="black"/>
              </a:solidFill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logo_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188913"/>
            <a:ext cx="990600" cy="123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 descr="prava_ru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3" descr="111_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188913"/>
            <a:ext cx="8029575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4752342-95F5-4544-A19D-C08C17E97B26}" type="datetime1">
              <a:rPr lang="ru-RU" altLang="ru-RU">
                <a:solidFill>
                  <a:srgbClr val="000000"/>
                </a:solidFill>
              </a:rPr>
              <a:pPr>
                <a:defRPr/>
              </a:pPr>
              <a:t>27.10.2016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72364061"/>
      </p:ext>
    </p:extLst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EBFA5B-2486-4421-B137-1667BB8803C5}" type="datetime1">
              <a:rPr lang="ru-RU" altLang="ru-RU">
                <a:solidFill>
                  <a:srgbClr val="000000"/>
                </a:solidFill>
              </a:rPr>
              <a:pPr>
                <a:defRPr/>
              </a:pPr>
              <a:t>27.10.2016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70296331"/>
      </p:ext>
    </p:extLst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67488" y="1412875"/>
            <a:ext cx="2057400" cy="47132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95288" y="1412875"/>
            <a:ext cx="6019800" cy="47132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478826-3D2B-429E-AEB9-E3C5F48BBC26}" type="datetime1">
              <a:rPr lang="ru-RU" altLang="ru-RU">
                <a:solidFill>
                  <a:srgbClr val="000000"/>
                </a:solidFill>
              </a:rPr>
              <a:pPr>
                <a:defRPr/>
              </a:pPr>
              <a:t>27.10.2016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23928431"/>
      </p:ext>
    </p:extLst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1412875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2852738"/>
            <a:ext cx="8002588" cy="3273425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12F4B-6E21-411D-8649-9E0AEDF47240}" type="datetime1">
              <a:rPr lang="ru-RU" altLang="ru-RU">
                <a:solidFill>
                  <a:srgbClr val="000000"/>
                </a:solidFill>
              </a:rPr>
              <a:pPr>
                <a:defRPr/>
              </a:pPr>
              <a:t>27.10.2016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76056243"/>
      </p:ext>
    </p:extLst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0EB279-BD1F-45FE-AF4A-0F3F7228428F}" type="datetime1">
              <a:rPr lang="ru-RU" altLang="ru-RU">
                <a:solidFill>
                  <a:srgbClr val="000000"/>
                </a:solidFill>
              </a:rPr>
              <a:pPr>
                <a:defRPr/>
              </a:pPr>
              <a:t>27.10.2016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16952806"/>
      </p:ext>
    </p:extLst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C70143-CBD7-418D-A234-A0EDBBBE53AE}" type="datetime1">
              <a:rPr lang="ru-RU" altLang="ru-RU">
                <a:solidFill>
                  <a:srgbClr val="000000"/>
                </a:solidFill>
              </a:rPr>
              <a:pPr>
                <a:defRPr/>
              </a:pPr>
              <a:t>27.10.2016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60195002"/>
      </p:ext>
    </p:extLst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852738"/>
            <a:ext cx="3924300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33900" y="2852738"/>
            <a:ext cx="3925888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F848C8-32F8-429C-815A-9F0F4617738B}" type="datetime1">
              <a:rPr lang="ru-RU" altLang="ru-RU">
                <a:solidFill>
                  <a:srgbClr val="000000"/>
                </a:solidFill>
              </a:rPr>
              <a:pPr>
                <a:defRPr/>
              </a:pPr>
              <a:t>27.10.2016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25098248"/>
      </p:ext>
    </p:extLst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443825-36FC-477A-A79C-1A424172CB22}" type="datetime1">
              <a:rPr lang="ru-RU" altLang="ru-RU">
                <a:solidFill>
                  <a:srgbClr val="000000"/>
                </a:solidFill>
              </a:rPr>
              <a:pPr>
                <a:defRPr/>
              </a:pPr>
              <a:t>27.10.2016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8299749"/>
      </p:ext>
    </p:extLst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C0928-1D65-45A8-9E09-3FCA94064C96}" type="datetime1">
              <a:rPr lang="ru-RU" altLang="ru-RU">
                <a:solidFill>
                  <a:srgbClr val="000000"/>
                </a:solidFill>
              </a:rPr>
              <a:pPr>
                <a:defRPr/>
              </a:pPr>
              <a:t>27.10.2016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76915744"/>
      </p:ext>
    </p:extLst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5336A9-5F4A-4E7D-9A99-CE4AFC870CB0}" type="datetime1">
              <a:rPr lang="ru-RU" altLang="ru-RU">
                <a:solidFill>
                  <a:srgbClr val="000000"/>
                </a:solidFill>
              </a:rPr>
              <a:pPr>
                <a:defRPr/>
              </a:pPr>
              <a:t>27.10.2016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9366162"/>
      </p:ext>
    </p:extLst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C25B8-EB1C-48F0-964E-F9F46C097173}" type="datetime1">
              <a:rPr lang="ru-RU" altLang="ru-RU">
                <a:solidFill>
                  <a:srgbClr val="000000"/>
                </a:solidFill>
              </a:rPr>
              <a:pPr>
                <a:defRPr/>
              </a:pPr>
              <a:t>27.10.2016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98871929"/>
      </p:ext>
    </p:extLst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9E48CE-E016-468F-AE45-FA65B34443C8}" type="datetime1">
              <a:rPr lang="ru-RU" altLang="ru-RU">
                <a:solidFill>
                  <a:srgbClr val="000000"/>
                </a:solidFill>
              </a:rPr>
              <a:pPr>
                <a:defRPr/>
              </a:pPr>
              <a:t>27.10.2016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38337433"/>
      </p:ext>
    </p:extLst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shade val="30000"/>
                <a:satMod val="115000"/>
              </a:schemeClr>
            </a:gs>
            <a:gs pos="24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412875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52738"/>
            <a:ext cx="8002588" cy="327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smtClean="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B9F8584-4188-463B-AC51-1058938E7E29}" type="datetime1">
              <a:rPr lang="ru-RU" alt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27.10.2016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1"/>
                </a:solidFill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pic>
        <p:nvPicPr>
          <p:cNvPr id="1030" name="Picture 7" descr="logo_3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8913"/>
            <a:ext cx="990600" cy="123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8" descr="prava_rus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9" descr="logo_3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188913"/>
            <a:ext cx="990600" cy="123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502368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4" r:id="rId1"/>
    <p:sldLayoutId id="2147484335" r:id="rId2"/>
    <p:sldLayoutId id="2147484336" r:id="rId3"/>
    <p:sldLayoutId id="2147484337" r:id="rId4"/>
    <p:sldLayoutId id="2147484338" r:id="rId5"/>
    <p:sldLayoutId id="2147484339" r:id="rId6"/>
    <p:sldLayoutId id="2147484340" r:id="rId7"/>
    <p:sldLayoutId id="2147484341" r:id="rId8"/>
    <p:sldLayoutId id="2147484342" r:id="rId9"/>
    <p:sldLayoutId id="2147484343" r:id="rId10"/>
    <p:sldLayoutId id="2147484344" r:id="rId11"/>
    <p:sldLayoutId id="2147484345" r:id="rId12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yandex.ru/yandsearch?p=7&amp;text=%D0%B3%D0%B8%D0%B0%20%D0%BF%D0%BE%20%D0%BB%D0%B8%D1%82%D0%B5%D1%80%D0%B0%D1%82%D1%83%D1%80%D0%B5%202013%20%D1%84%D0%B8%D0%BF%D0%B8&amp;noreask=1&amp;img_url=img-fotki.yandex.ru/get/4704/tanyusik-koblova.17/0_600b0_37a588fe_XL&amp;pos=227&amp;rpt=simage&amp;lr=14" TargetMode="External"/><Relationship Id="rId3" Type="http://schemas.openxmlformats.org/officeDocument/2006/relationships/hyperlink" Target="http://images.yandex.ru/yandsearch?p=3&amp;text=%D0%B3%D0%B8%D0%B0%20%D0%BF%D0%BE%20%D0%BB%D0%B8%D1%82%D0%B5%D1%80%D0%B0%D1%82%D1%83%D1%80%D0%B5%202013%20%D1%84%D0%B8%D0%BF%D0%B8&amp;noreask=1&amp;img_url=zbestdomains.com/wp-includes/images/pic_13497.jpg&amp;pos=108&amp;rpt=simage&amp;lr=14" TargetMode="External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hyperlink" Target="http://images.yandex.ru/yandsearch?p=11&amp;text=%D0%B3%D0%B8%D0%B0%20%D0%BF%D0%BE%20%D0%BB%D0%B8%D1%82%D0%B5%D1%80%D0%B0%D1%82%D1%83%D1%80%D0%B5%202013%20%D1%84%D0%B8%D0%BF%D0%B8&amp;noreask=1&amp;img_url=static2.aif.ru/public/news/093/4dc1968ff99170772b88f4b8ace6fec9_medium.jpg&amp;pos=357&amp;rpt=simage&amp;lr=14" TargetMode="External"/><Relationship Id="rId4" Type="http://schemas.openxmlformats.org/officeDocument/2006/relationships/image" Target="../media/image6.jpeg"/><Relationship Id="rId9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6498" y="2708920"/>
            <a:ext cx="8655982" cy="1754326"/>
          </a:xfrm>
          <a:prstGeom prst="rect">
            <a:avLst/>
          </a:prstGeom>
          <a:solidFill>
            <a:srgbClr val="006666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kern="0" dirty="0" smtClean="0">
                <a:solidFill>
                  <a:schemeClr val="bg1"/>
                </a:solidFill>
                <a:ea typeface="+mj-ea"/>
                <a:cs typeface="+mj-cs"/>
              </a:rPr>
              <a:t>О </a:t>
            </a:r>
            <a:r>
              <a:rPr lang="ru-RU" sz="3600" b="1" kern="0" dirty="0">
                <a:solidFill>
                  <a:schemeClr val="bg1"/>
                </a:solidFill>
                <a:ea typeface="+mj-ea"/>
                <a:cs typeface="+mj-cs"/>
              </a:rPr>
              <a:t>перспективной </a:t>
            </a:r>
            <a:r>
              <a:rPr lang="ru-RU" sz="3600" b="1" kern="0" dirty="0" smtClean="0">
                <a:solidFill>
                  <a:schemeClr val="bg1"/>
                </a:solidFill>
                <a:ea typeface="+mj-ea"/>
                <a:cs typeface="+mj-cs"/>
              </a:rPr>
              <a:t>модели ЕГЭ </a:t>
            </a:r>
            <a:r>
              <a:rPr lang="ru-RU" sz="3600" b="1" kern="0" dirty="0">
                <a:solidFill>
                  <a:schemeClr val="bg1"/>
                </a:solidFill>
                <a:ea typeface="+mj-ea"/>
                <a:cs typeface="+mj-cs"/>
              </a:rPr>
              <a:t>по литературе </a:t>
            </a:r>
            <a:endParaRPr lang="ru-RU" sz="3600" b="1" kern="0" dirty="0" smtClean="0">
              <a:solidFill>
                <a:schemeClr val="bg1"/>
              </a:solidFill>
              <a:ea typeface="+mj-ea"/>
              <a:cs typeface="+mj-cs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kern="0" dirty="0" smtClean="0">
                <a:solidFill>
                  <a:schemeClr val="bg1"/>
                </a:solidFill>
                <a:ea typeface="+mj-ea"/>
                <a:cs typeface="+mj-cs"/>
              </a:rPr>
              <a:t>и </a:t>
            </a:r>
            <a:r>
              <a:rPr lang="ru-RU" sz="3600" b="1" kern="0" dirty="0">
                <a:solidFill>
                  <a:schemeClr val="bg1"/>
                </a:solidFill>
                <a:ea typeface="+mj-ea"/>
                <a:cs typeface="+mj-cs"/>
              </a:rPr>
              <a:t>итогах ее </a:t>
            </a:r>
            <a:r>
              <a:rPr lang="ru-RU" sz="3600" b="1" kern="0" dirty="0" smtClean="0">
                <a:solidFill>
                  <a:schemeClr val="bg1"/>
                </a:solidFill>
                <a:ea typeface="+mj-ea"/>
                <a:cs typeface="+mj-cs"/>
              </a:rPr>
              <a:t>апробации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0017" y="5644698"/>
            <a:ext cx="3531903" cy="830997"/>
          </a:xfrm>
          <a:prstGeom prst="rect">
            <a:avLst/>
          </a:prstGeom>
          <a:solidFill>
            <a:schemeClr val="bg1"/>
          </a:solidFill>
          <a:ln>
            <a:solidFill>
              <a:srgbClr val="008080"/>
            </a:solidFill>
          </a:ln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>
                <a:solidFill>
                  <a:srgbClr val="0C1C1D"/>
                </a:solidFill>
              </a:rPr>
              <a:t>Зинин Сергей Александрович,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>
                <a:solidFill>
                  <a:srgbClr val="0C1C1D"/>
                </a:solidFill>
              </a:rPr>
              <a:t>д.п.н., профессор, </a:t>
            </a:r>
            <a:r>
              <a:rPr lang="ru-RU" altLang="ru-RU" sz="1600" b="1" dirty="0" smtClean="0">
                <a:solidFill>
                  <a:srgbClr val="0C1C1D"/>
                </a:solidFill>
              </a:rPr>
              <a:t>руководитель</a:t>
            </a:r>
            <a:endParaRPr lang="ru-RU" altLang="ru-RU" sz="1600" b="1" dirty="0">
              <a:solidFill>
                <a:srgbClr val="0C1C1D"/>
              </a:solidFill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>
                <a:solidFill>
                  <a:srgbClr val="0C1C1D"/>
                </a:solidFill>
              </a:rPr>
              <a:t>ФКР </a:t>
            </a:r>
            <a:r>
              <a:rPr lang="ru-RU" altLang="ru-RU" sz="1600" b="1" dirty="0" smtClean="0">
                <a:solidFill>
                  <a:srgbClr val="0C1C1D"/>
                </a:solidFill>
              </a:rPr>
              <a:t>по </a:t>
            </a:r>
            <a:r>
              <a:rPr lang="ru-RU" altLang="ru-RU" sz="1600" b="1" dirty="0">
                <a:solidFill>
                  <a:srgbClr val="0C1C1D"/>
                </a:solidFill>
              </a:rPr>
              <a:t>литературе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483768" y="1124744"/>
            <a:ext cx="6408712" cy="92333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altLang="ru-RU" b="1" i="1" dirty="0"/>
              <a:t> </a:t>
            </a:r>
            <a:r>
              <a:rPr lang="ru-RU" altLang="ru-RU" b="1" i="1" dirty="0" smtClean="0"/>
              <a:t>Конференция «Использование оценочных процедур в целях построения национальной системы учительского роста</a:t>
            </a:r>
            <a:r>
              <a:rPr lang="ru-RU" altLang="ru-RU" b="1" i="1" dirty="0" smtClean="0"/>
              <a:t>» 28.0ктября 2016 г.</a:t>
            </a:r>
            <a:endParaRPr lang="ru-RU" altLang="ru-RU" b="1" i="1" dirty="0" smtClean="0"/>
          </a:p>
        </p:txBody>
      </p:sp>
    </p:spTree>
    <p:extLst>
      <p:ext uri="{BB962C8B-B14F-4D97-AF65-F5344CB8AC3E}">
        <p14:creationId xmlns="" xmlns:p14="http://schemas.microsoft.com/office/powerpoint/2010/main" val="278994156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331640" y="188640"/>
            <a:ext cx="7595960" cy="1200329"/>
          </a:xfrm>
          <a:prstGeom prst="rect">
            <a:avLst/>
          </a:prstGeom>
          <a:solidFill>
            <a:srgbClr val="006666"/>
          </a:solidFill>
        </p:spPr>
        <p:txBody>
          <a:bodyPr wrap="square" rtlCol="0">
            <a:spAutoFit/>
          </a:bodyPr>
          <a:lstStyle/>
          <a:p>
            <a:pPr algn="ctr"/>
            <a:endParaRPr lang="ru-RU" sz="2400" b="1" dirty="0" smtClean="0">
              <a:solidFill>
                <a:schemeClr val="bg1"/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Результаты обработки анкет</a:t>
            </a:r>
          </a:p>
          <a:p>
            <a:pPr algn="ctr"/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8" y="4797152"/>
            <a:ext cx="8064896" cy="584775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Предложения по совершенствованию инструкции по выполнению работы</a:t>
            </a:r>
          </a:p>
          <a:p>
            <a:r>
              <a:rPr lang="ru-RU" sz="1600" b="1" dirty="0" smtClean="0"/>
              <a:t>и отдельных заданий</a:t>
            </a:r>
            <a:endParaRPr lang="ru-RU" sz="1600" b="1" dirty="0"/>
          </a:p>
        </p:txBody>
      </p:sp>
      <p:sp>
        <p:nvSpPr>
          <p:cNvPr id="6" name="Овал 5"/>
          <p:cNvSpPr/>
          <p:nvPr/>
        </p:nvSpPr>
        <p:spPr bwMode="auto">
          <a:xfrm>
            <a:off x="6876256" y="3482623"/>
            <a:ext cx="914400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8" name="Овал 7"/>
          <p:cNvSpPr/>
          <p:nvPr/>
        </p:nvSpPr>
        <p:spPr bwMode="auto">
          <a:xfrm>
            <a:off x="5796136" y="2852936"/>
            <a:ext cx="914400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9" name="Овал 8"/>
          <p:cNvSpPr/>
          <p:nvPr/>
        </p:nvSpPr>
        <p:spPr bwMode="auto">
          <a:xfrm>
            <a:off x="8028384" y="4509120"/>
            <a:ext cx="914400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0" name="Овал 9"/>
          <p:cNvSpPr/>
          <p:nvPr/>
        </p:nvSpPr>
        <p:spPr bwMode="auto">
          <a:xfrm>
            <a:off x="6516216" y="4397023"/>
            <a:ext cx="914400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1" name="Овал 10"/>
          <p:cNvSpPr/>
          <p:nvPr/>
        </p:nvSpPr>
        <p:spPr bwMode="auto">
          <a:xfrm>
            <a:off x="5436096" y="2780928"/>
            <a:ext cx="914400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2" name="Кольцо 11"/>
          <p:cNvSpPr/>
          <p:nvPr/>
        </p:nvSpPr>
        <p:spPr bwMode="auto">
          <a:xfrm>
            <a:off x="7430616" y="2852936"/>
            <a:ext cx="914400" cy="914400"/>
          </a:xfrm>
          <a:prstGeom prst="donut">
            <a:avLst>
              <a:gd name="adj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3" name="Овал 12"/>
          <p:cNvSpPr/>
          <p:nvPr/>
        </p:nvSpPr>
        <p:spPr bwMode="auto">
          <a:xfrm>
            <a:off x="6253336" y="3140968"/>
            <a:ext cx="914400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4" name="Овал 13"/>
          <p:cNvSpPr/>
          <p:nvPr/>
        </p:nvSpPr>
        <p:spPr bwMode="auto">
          <a:xfrm>
            <a:off x="6253336" y="2780928"/>
            <a:ext cx="914400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51520" y="5446076"/>
            <a:ext cx="8676080" cy="1323439"/>
          </a:xfrm>
          <a:prstGeom prst="rect">
            <a:avLst/>
          </a:prstGeom>
          <a:solidFill>
            <a:schemeClr val="accent5"/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1600" dirty="0"/>
              <a:t>Инструкции </a:t>
            </a:r>
            <a:r>
              <a:rPr lang="ru-RU" sz="1600" dirty="0" smtClean="0"/>
              <a:t>не требуют </a:t>
            </a:r>
            <a:r>
              <a:rPr lang="ru-RU" sz="1600" dirty="0"/>
              <a:t>доработки, поскольку в полной мере отражают требования критериев, дают ясное представление о том, какие действия и в какой последовательности должен выполнять ученик. </a:t>
            </a:r>
            <a:endParaRPr lang="ru-RU" sz="1600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1600" dirty="0" smtClean="0"/>
              <a:t>Однако </a:t>
            </a:r>
            <a:r>
              <a:rPr lang="ru-RU" sz="1600" dirty="0"/>
              <a:t>поскольку желательна доработка критериев </a:t>
            </a:r>
            <a:r>
              <a:rPr lang="ru-RU" sz="1600" dirty="0" smtClean="0"/>
              <a:t>оценивания, соответствующие </a:t>
            </a:r>
            <a:r>
              <a:rPr lang="ru-RU" sz="1600" dirty="0"/>
              <a:t>уточнения целесообразно  внести в инструкции.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1700808"/>
            <a:ext cx="3880691" cy="2912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1700808"/>
            <a:ext cx="3960440" cy="2972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Блок-схема: альтернативный процесс 8"/>
          <p:cNvSpPr/>
          <p:nvPr/>
        </p:nvSpPr>
        <p:spPr bwMode="auto">
          <a:xfrm>
            <a:off x="3779912" y="3068960"/>
            <a:ext cx="914400" cy="612648"/>
          </a:xfrm>
          <a:prstGeom prst="flowChartAlternateProcess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1" name="Блок-схема: альтернативный процесс 10"/>
          <p:cNvSpPr/>
          <p:nvPr/>
        </p:nvSpPr>
        <p:spPr bwMode="auto">
          <a:xfrm>
            <a:off x="2483768" y="2780928"/>
            <a:ext cx="914400" cy="900680"/>
          </a:xfrm>
          <a:prstGeom prst="flowChartAlternateProcess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graphicFrame>
        <p:nvGraphicFramePr>
          <p:cNvPr id="14" name="Диаграмма 13"/>
          <p:cNvGraphicFramePr/>
          <p:nvPr>
            <p:extLst>
              <p:ext uri="{D42A27DB-BD31-4B8C-83A1-F6EECF244321}">
                <p14:modId xmlns:p14="http://schemas.microsoft.com/office/powerpoint/2010/main" xmlns="" val="3931061702"/>
              </p:ext>
            </p:extLst>
          </p:nvPr>
        </p:nvGraphicFramePr>
        <p:xfrm>
          <a:off x="204664" y="1844824"/>
          <a:ext cx="5472608" cy="38318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5831256" y="1844824"/>
            <a:ext cx="3096344" cy="3831818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 algn="l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sz="1800" dirty="0" smtClean="0"/>
              <a:t>Задания 1.1, 1.2 не вызвали затруднений</a:t>
            </a:r>
          </a:p>
          <a:p>
            <a:pPr marL="285750" indent="-285750" algn="l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sz="1800" dirty="0" smtClean="0"/>
              <a:t>Задания 3.1, 3.2, 5.2, 5.4 вызвали затруднения у 5% школьников</a:t>
            </a:r>
          </a:p>
          <a:p>
            <a:pPr marL="285750" indent="-285750" algn="l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sz="1800" dirty="0" smtClean="0"/>
              <a:t>Задания 5.1, 5.2 вызвали затруднения у 8 % школьников</a:t>
            </a:r>
          </a:p>
          <a:p>
            <a:pPr marL="285750" indent="-285750" algn="l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sz="1800" dirty="0" smtClean="0"/>
              <a:t>Задания 2 и 4 вызвали затруднения у 32 % школьников </a:t>
            </a:r>
            <a:endParaRPr lang="ru-RU" sz="1800" dirty="0"/>
          </a:p>
        </p:txBody>
      </p:sp>
      <p:sp>
        <p:nvSpPr>
          <p:cNvPr id="18" name="TextBox 17"/>
          <p:cNvSpPr txBox="1"/>
          <p:nvPr/>
        </p:nvSpPr>
        <p:spPr>
          <a:xfrm>
            <a:off x="322186" y="1897271"/>
            <a:ext cx="3561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solidFill>
                  <a:srgbClr val="C00000"/>
                </a:solidFill>
              </a:rPr>
              <a:t>6.</a:t>
            </a:r>
            <a:endParaRPr lang="ru-RU" sz="1600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31640" y="188640"/>
            <a:ext cx="7595960" cy="1200329"/>
          </a:xfrm>
          <a:prstGeom prst="rect">
            <a:avLst/>
          </a:prstGeom>
          <a:solidFill>
            <a:srgbClr val="006666"/>
          </a:solidFill>
        </p:spPr>
        <p:txBody>
          <a:bodyPr wrap="square" rtlCol="0">
            <a:spAutoFit/>
          </a:bodyPr>
          <a:lstStyle/>
          <a:p>
            <a:pPr algn="ctr"/>
            <a:endParaRPr lang="ru-RU" sz="2400" b="1" dirty="0" smtClean="0">
              <a:solidFill>
                <a:schemeClr val="bg1"/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Результаты обработки анкет</a:t>
            </a:r>
          </a:p>
          <a:p>
            <a:pPr algn="ctr"/>
            <a:endParaRPr lang="ru-RU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628799"/>
            <a:ext cx="8676080" cy="646331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800" dirty="0" smtClean="0">
                <a:solidFill>
                  <a:srgbClr val="002060"/>
                </a:solidFill>
              </a:rPr>
              <a:t>7. Предложения </a:t>
            </a:r>
            <a:r>
              <a:rPr lang="ru-RU" sz="1800" dirty="0">
                <a:solidFill>
                  <a:srgbClr val="002060"/>
                </a:solidFill>
              </a:rPr>
              <a:t>по совершенствованию модели </a:t>
            </a:r>
            <a:endParaRPr lang="ru-RU" sz="1800" dirty="0" smtClean="0">
              <a:solidFill>
                <a:srgbClr val="002060"/>
              </a:solidFill>
            </a:endParaRPr>
          </a:p>
          <a:p>
            <a:r>
              <a:rPr lang="ru-RU" sz="1800" dirty="0" smtClean="0">
                <a:solidFill>
                  <a:srgbClr val="002060"/>
                </a:solidFill>
              </a:rPr>
              <a:t>(</a:t>
            </a:r>
            <a:r>
              <a:rPr lang="ru-RU" sz="1800" dirty="0">
                <a:solidFill>
                  <a:srgbClr val="002060"/>
                </a:solidFill>
              </a:rPr>
              <a:t>задания, структура, </a:t>
            </a:r>
            <a:r>
              <a:rPr lang="ru-RU" sz="1800" dirty="0" smtClean="0">
                <a:solidFill>
                  <a:srgbClr val="002060"/>
                </a:solidFill>
              </a:rPr>
              <a:t>критерии, инструкции)</a:t>
            </a:r>
            <a:endParaRPr lang="ru-RU" sz="1800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2420888"/>
            <a:ext cx="5832648" cy="4031873"/>
          </a:xfrm>
          <a:prstGeom prst="rect">
            <a:avLst/>
          </a:prstGeom>
          <a:solidFill>
            <a:schemeClr val="accent3"/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342900" indent="-342900" algn="l">
              <a:buFont typeface="+mj-lt"/>
              <a:buAutoNum type="arabicPeriod"/>
            </a:pPr>
            <a:r>
              <a:rPr lang="ru-RU" sz="1600" dirty="0"/>
              <a:t>В заданиях 1.1, 1.2, 3.1, 3.2 </a:t>
            </a:r>
            <a:r>
              <a:rPr lang="ru-RU" sz="1600" dirty="0" smtClean="0"/>
              <a:t>увеличить </a:t>
            </a:r>
            <a:r>
              <a:rPr lang="ru-RU" sz="1600" dirty="0"/>
              <a:t>градацию баллов по содержательным </a:t>
            </a:r>
            <a:r>
              <a:rPr lang="ru-RU" sz="1600" dirty="0" smtClean="0"/>
              <a:t>критериям: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1600" dirty="0" smtClean="0"/>
              <a:t>соответствие ответа заданию – 0, 1, 2 балла; 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1600" dirty="0" smtClean="0"/>
              <a:t>опора </a:t>
            </a:r>
            <a:r>
              <a:rPr lang="ru-RU" sz="1600" dirty="0"/>
              <a:t>на </a:t>
            </a:r>
            <a:r>
              <a:rPr lang="ru-RU" sz="1600" dirty="0" smtClean="0"/>
              <a:t>текст – 0, 1, 2 балла.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1600" dirty="0" smtClean="0"/>
              <a:t>понимание авторской позиции – 0, 1, 2 балла. 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1600" dirty="0" smtClean="0"/>
              <a:t>логичность </a:t>
            </a:r>
            <a:r>
              <a:rPr lang="ru-RU" sz="1600" dirty="0"/>
              <a:t>и </a:t>
            </a:r>
            <a:r>
              <a:rPr lang="ru-RU" sz="1600" dirty="0" err="1"/>
              <a:t>фактологическая</a:t>
            </a:r>
            <a:r>
              <a:rPr lang="ru-RU" sz="1600" dirty="0"/>
              <a:t> точность может быть оценена 0 и 1 </a:t>
            </a:r>
            <a:r>
              <a:rPr lang="ru-RU" sz="1600" dirty="0" smtClean="0"/>
              <a:t>баллом </a:t>
            </a:r>
            <a:r>
              <a:rPr lang="ru-RU" sz="1600" dirty="0"/>
              <a:t>(не </a:t>
            </a:r>
            <a:r>
              <a:rPr lang="ru-RU" sz="1600" dirty="0" smtClean="0"/>
              <a:t>более в связи с небольшим объемом ответа).</a:t>
            </a:r>
          </a:p>
          <a:p>
            <a:pPr marL="342900" indent="-342900" algn="l">
              <a:buFont typeface="+mj-lt"/>
              <a:buAutoNum type="arabicPeriod" startAt="2"/>
            </a:pPr>
            <a:r>
              <a:rPr lang="ru-RU" sz="1600" dirty="0" smtClean="0"/>
              <a:t>В заданиях 2 и 4 учесть </a:t>
            </a:r>
            <a:r>
              <a:rPr lang="ru-RU" sz="1600" dirty="0"/>
              <a:t>в системе оценивания степень аргументации. Предусмотреть оценку данного критерия в диапазоне баллов от 0 до 2. </a:t>
            </a:r>
            <a:endParaRPr lang="ru-RU" sz="1600" dirty="0" smtClean="0"/>
          </a:p>
          <a:p>
            <a:pPr marL="342900" indent="-342900" algn="l">
              <a:buFont typeface="+mj-lt"/>
              <a:buAutoNum type="arabicPeriod" startAt="2"/>
            </a:pPr>
            <a:r>
              <a:rPr lang="ru-RU" sz="1600" dirty="0" smtClean="0"/>
              <a:t>В заданиях 5.1 – 5.4 сократить количество </a:t>
            </a:r>
            <a:r>
              <a:rPr lang="ru-RU" sz="1600" dirty="0"/>
              <a:t>баллов по критерию «Соблюдение речевых норм</a:t>
            </a:r>
            <a:r>
              <a:rPr lang="ru-RU" sz="1600" dirty="0" smtClean="0"/>
              <a:t>» (с 6 баллов до 3 баллов). Указать  количество </a:t>
            </a:r>
            <a:r>
              <a:rPr lang="ru-RU" sz="1600" dirty="0"/>
              <a:t>привлекаемых произведений в ответах по лирике (ранее указывалось — не менее 3-х). </a:t>
            </a:r>
            <a:endParaRPr lang="ru-RU" sz="1600" dirty="0" smtClean="0"/>
          </a:p>
        </p:txBody>
      </p:sp>
      <p:pic>
        <p:nvPicPr>
          <p:cNvPr id="7" name="Picture 12" descr="http://im7-tub-ru.yandex.net/i?id=288528264-62-7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455682"/>
            <a:ext cx="2005729" cy="16447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228184" y="4293096"/>
            <a:ext cx="2725809" cy="2031325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36000" indent="457200" algn="just"/>
            <a:r>
              <a:rPr lang="ru-RU" sz="1400" b="1" dirty="0" err="1" smtClean="0">
                <a:solidFill>
                  <a:srgbClr val="002060"/>
                </a:solidFill>
              </a:rPr>
              <a:t>Спецпредложение</a:t>
            </a:r>
            <a:r>
              <a:rPr lang="ru-RU" sz="1400" b="1" dirty="0" smtClean="0">
                <a:solidFill>
                  <a:srgbClr val="002060"/>
                </a:solidFill>
              </a:rPr>
              <a:t>: </a:t>
            </a:r>
            <a:r>
              <a:rPr lang="ru-RU" sz="1400" b="1" dirty="0" smtClean="0"/>
              <a:t>Включить в данную модель альтернативные усложненные задания для тех, кто поступает в университеты, профильные филологические высшие учебные заведения</a:t>
            </a:r>
            <a:endParaRPr lang="ru-RU" sz="1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331640" y="188640"/>
            <a:ext cx="7595960" cy="1200329"/>
          </a:xfrm>
          <a:prstGeom prst="rect">
            <a:avLst/>
          </a:prstGeom>
          <a:solidFill>
            <a:srgbClr val="006666"/>
          </a:solidFill>
        </p:spPr>
        <p:txBody>
          <a:bodyPr wrap="square" rtlCol="0">
            <a:spAutoFit/>
          </a:bodyPr>
          <a:lstStyle/>
          <a:p>
            <a:pPr algn="ctr"/>
            <a:endParaRPr lang="ru-RU" sz="2400" b="1" dirty="0" smtClean="0">
              <a:solidFill>
                <a:schemeClr val="bg1"/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Результаты обработки анкет</a:t>
            </a:r>
          </a:p>
          <a:p>
            <a:pPr algn="ctr"/>
            <a:endParaRPr lang="ru-RU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08104" y="1658429"/>
            <a:ext cx="3419496" cy="5078313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800" b="1" dirty="0">
                <a:solidFill>
                  <a:srgbClr val="002060"/>
                </a:solidFill>
              </a:rPr>
              <a:t>Плюсами предложенной модели </a:t>
            </a:r>
            <a:r>
              <a:rPr lang="ru-RU" sz="1800" b="1" dirty="0" smtClean="0">
                <a:solidFill>
                  <a:srgbClr val="002060"/>
                </a:solidFill>
              </a:rPr>
              <a:t>являются:</a:t>
            </a:r>
            <a:endParaRPr lang="ru-RU" sz="1800" dirty="0">
              <a:solidFill>
                <a:srgbClr val="002060"/>
              </a:solidFill>
            </a:endParaRP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ru-RU" sz="1600" dirty="0"/>
              <a:t>Система заданий (с возможностью выбора и разнообразием заданий</a:t>
            </a:r>
            <a:r>
              <a:rPr lang="ru-RU" sz="1600" dirty="0" smtClean="0"/>
              <a:t>)  </a:t>
            </a:r>
            <a:endParaRPr lang="ru-RU" sz="1600" dirty="0"/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ru-RU" sz="1600" dirty="0"/>
              <a:t>Стремление к объективности критериев оценки. Ученику должно быть понятно, где он потерял балл, за что </a:t>
            </a:r>
            <a:r>
              <a:rPr lang="ru-RU" sz="1600" dirty="0" smtClean="0"/>
              <a:t>конкретно</a:t>
            </a:r>
            <a:endParaRPr lang="ru-RU" sz="1600" dirty="0"/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ru-RU" sz="1600" dirty="0"/>
              <a:t>Ограничение позиций сопоставления одной </a:t>
            </a:r>
            <a:r>
              <a:rPr lang="ru-RU" sz="1600" dirty="0" smtClean="0"/>
              <a:t>позицией (в </a:t>
            </a:r>
            <a:r>
              <a:rPr lang="ru-RU" sz="1600" dirty="0"/>
              <a:t>заданиях 2 и 4</a:t>
            </a:r>
            <a:r>
              <a:rPr lang="ru-RU" sz="1600" dirty="0" smtClean="0"/>
              <a:t>), что </a:t>
            </a:r>
            <a:r>
              <a:rPr lang="ru-RU" sz="1600" dirty="0"/>
              <a:t>существенно упростит критерии </a:t>
            </a:r>
            <a:r>
              <a:rPr lang="ru-RU" sz="1600" dirty="0" smtClean="0"/>
              <a:t>оценивания </a:t>
            </a:r>
            <a:endParaRPr lang="ru-RU" sz="1600" dirty="0"/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ru-RU" sz="1600" dirty="0"/>
              <a:t>Включение в критерии логических ошибок, что повышает требование к речевому оформлению работ по </a:t>
            </a:r>
            <a:r>
              <a:rPr lang="ru-RU" sz="1600" dirty="0" smtClean="0"/>
              <a:t>литературе  </a:t>
            </a:r>
            <a:endParaRPr lang="ru-RU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179512" y="4939993"/>
            <a:ext cx="5256583" cy="181588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bg1"/>
                </a:solidFill>
              </a:rPr>
              <a:t>73 % учителей, участвующих в проведении апробации, считают, что предложенную модель можно рекомендовать к использованию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bg1"/>
                </a:solidFill>
              </a:rPr>
              <a:t>21 % учителей – рекомендуют доработать критерии оценки заданий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bg1"/>
                </a:solidFill>
              </a:rPr>
              <a:t>6%  учителей – предлагают пока не отказываться от действующей модели </a:t>
            </a:r>
            <a:endParaRPr lang="ru-RU" sz="1600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484784"/>
            <a:ext cx="5048250" cy="320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1331640" y="188640"/>
            <a:ext cx="7595960" cy="1200329"/>
          </a:xfrm>
          <a:prstGeom prst="rect">
            <a:avLst/>
          </a:prstGeom>
          <a:solidFill>
            <a:srgbClr val="006666"/>
          </a:solidFill>
        </p:spPr>
        <p:txBody>
          <a:bodyPr wrap="square" rtlCol="0">
            <a:spAutoFit/>
          </a:bodyPr>
          <a:lstStyle/>
          <a:p>
            <a:pPr algn="ctr"/>
            <a:endParaRPr lang="ru-RU" sz="2400" b="1" dirty="0" smtClean="0">
              <a:solidFill>
                <a:schemeClr val="bg1"/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Результаты обработки анкет</a:t>
            </a:r>
          </a:p>
          <a:p>
            <a:pPr algn="ctr"/>
            <a:endParaRPr lang="ru-RU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9110993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31640" y="188640"/>
            <a:ext cx="7595960" cy="1261884"/>
          </a:xfrm>
          <a:prstGeom prst="rect">
            <a:avLst/>
          </a:prstGeom>
          <a:solidFill>
            <a:srgbClr val="006666"/>
          </a:solidFill>
        </p:spPr>
        <p:txBody>
          <a:bodyPr wrap="square" rtlCol="0">
            <a:spAutoFit/>
          </a:bodyPr>
          <a:lstStyle/>
          <a:p>
            <a:pPr algn="ctr"/>
            <a:endParaRPr lang="ru-RU" sz="1400" b="1" dirty="0" smtClean="0">
              <a:solidFill>
                <a:schemeClr val="bg1"/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Распределение баллов участников апробации в сравнении с результатами ЕГЭ 2016</a:t>
            </a:r>
          </a:p>
          <a:p>
            <a:pPr algn="ctr"/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99592" y="1700808"/>
            <a:ext cx="2952328" cy="523220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Распределение баллов участников апробации </a:t>
            </a:r>
            <a:endParaRPr lang="ru-RU" sz="1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076056" y="1700808"/>
            <a:ext cx="3024336" cy="523220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Распределение баллов участников  ЕГЭ 2016</a:t>
            </a:r>
            <a:endParaRPr lang="ru-RU" sz="1400" b="1" dirty="0"/>
          </a:p>
        </p:txBody>
      </p:sp>
      <p:graphicFrame>
        <p:nvGraphicFramePr>
          <p:cNvPr id="9" name="Chart 8"/>
          <p:cNvGraphicFramePr>
            <a:graphicFrameLocks/>
          </p:cNvGraphicFramePr>
          <p:nvPr/>
        </p:nvGraphicFramePr>
        <p:xfrm>
          <a:off x="107504" y="2492896"/>
          <a:ext cx="4211960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0" name="Picture 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355976" y="2492896"/>
            <a:ext cx="4788024" cy="2520280"/>
          </a:xfrm>
          <a:prstGeom prst="rect">
            <a:avLst/>
          </a:prstGeom>
          <a:ln w="6350">
            <a:solidFill>
              <a:schemeClr val="tx1"/>
            </a:solidFill>
          </a:ln>
        </p:spPr>
      </p:pic>
      <p:sp>
        <p:nvSpPr>
          <p:cNvPr id="11" name="TextBox 10"/>
          <p:cNvSpPr txBox="1"/>
          <p:nvPr/>
        </p:nvSpPr>
        <p:spPr>
          <a:xfrm>
            <a:off x="1475656" y="5085184"/>
            <a:ext cx="66967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dirty="0" smtClean="0">
                <a:solidFill>
                  <a:srgbClr val="FF0000"/>
                </a:solidFill>
              </a:rPr>
              <a:t>Вывод: </a:t>
            </a:r>
          </a:p>
          <a:p>
            <a:pPr algn="ctr"/>
            <a:r>
              <a:rPr lang="ru-RU" sz="1800" dirty="0" smtClean="0">
                <a:solidFill>
                  <a:srgbClr val="FF0000"/>
                </a:solidFill>
              </a:rPr>
              <a:t>новая модель не является принципиально более сложной, чем действующая модель ЕГЭ </a:t>
            </a:r>
            <a:endParaRPr lang="ru-RU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9110993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31640" y="188640"/>
            <a:ext cx="7595960" cy="1200329"/>
          </a:xfrm>
          <a:prstGeom prst="rect">
            <a:avLst/>
          </a:prstGeom>
          <a:solidFill>
            <a:srgbClr val="006666"/>
          </a:solidFill>
        </p:spPr>
        <p:txBody>
          <a:bodyPr wrap="square" rtlCol="0">
            <a:spAutoFit/>
          </a:bodyPr>
          <a:lstStyle/>
          <a:p>
            <a:pPr algn="ctr"/>
            <a:endParaRPr lang="ru-RU" sz="2400" b="1" dirty="0" smtClean="0">
              <a:solidFill>
                <a:schemeClr val="bg1"/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Результаты участников апробации</a:t>
            </a:r>
          </a:p>
          <a:p>
            <a:pPr algn="ctr"/>
            <a:endParaRPr lang="ru-RU" sz="2400" b="1" dirty="0">
              <a:solidFill>
                <a:schemeClr val="bg1"/>
              </a:solidFill>
            </a:endParaRPr>
          </a:p>
        </p:txBody>
      </p:sp>
      <p:graphicFrame>
        <p:nvGraphicFramePr>
          <p:cNvPr id="12" name="Chart 4"/>
          <p:cNvGraphicFramePr>
            <a:graphicFrameLocks noGrp="1"/>
          </p:cNvGraphicFramePr>
          <p:nvPr>
            <p:ph idx="1"/>
          </p:nvPr>
        </p:nvGraphicFramePr>
        <p:xfrm>
          <a:off x="251520" y="1628800"/>
          <a:ext cx="5904656" cy="2376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6372200" y="1916832"/>
            <a:ext cx="2520280" cy="18158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1600" dirty="0" smtClean="0">
                <a:solidFill>
                  <a:srgbClr val="C00000"/>
                </a:solidFill>
              </a:rPr>
              <a:t>Задания обладают  достаточной дифференцирующей способностью</a:t>
            </a:r>
          </a:p>
          <a:p>
            <a:pPr algn="just"/>
            <a:r>
              <a:rPr lang="ru-RU" sz="1600" dirty="0" smtClean="0">
                <a:solidFill>
                  <a:srgbClr val="C00000"/>
                </a:solidFill>
              </a:rPr>
              <a:t>По заданиям одного типа получены схожие результаты</a:t>
            </a:r>
            <a:endParaRPr lang="ru-RU" sz="1600" dirty="0">
              <a:solidFill>
                <a:srgbClr val="C00000"/>
              </a:solidFill>
            </a:endParaRPr>
          </a:p>
        </p:txBody>
      </p:sp>
      <p:graphicFrame>
        <p:nvGraphicFramePr>
          <p:cNvPr id="6" name="Chart 1"/>
          <p:cNvGraphicFramePr>
            <a:graphicFrameLocks/>
          </p:cNvGraphicFramePr>
          <p:nvPr/>
        </p:nvGraphicFramePr>
        <p:xfrm>
          <a:off x="2771800" y="4293096"/>
          <a:ext cx="6192688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331640" y="188640"/>
            <a:ext cx="7595960" cy="1261884"/>
          </a:xfrm>
          <a:prstGeom prst="rect">
            <a:avLst/>
          </a:prstGeom>
          <a:solidFill>
            <a:srgbClr val="006666"/>
          </a:solidFill>
        </p:spPr>
        <p:txBody>
          <a:bodyPr wrap="square" rtlCol="0">
            <a:spAutoFit/>
          </a:bodyPr>
          <a:lstStyle/>
          <a:p>
            <a:endParaRPr lang="ru-RU" sz="1400" b="1" dirty="0" smtClean="0">
              <a:solidFill>
                <a:schemeClr val="bg1"/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Соответствие результатов </a:t>
            </a:r>
          </a:p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школьным отметкам  участников апробации</a:t>
            </a:r>
          </a:p>
          <a:p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9512" y="5013176"/>
            <a:ext cx="2448272" cy="13234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solidFill>
                  <a:srgbClr val="C00000"/>
                </a:solidFill>
              </a:rPr>
              <a:t>Участники с высокими школьными отметками показали высокий результат на апробации</a:t>
            </a:r>
            <a:endParaRPr lang="ru-RU" sz="1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9110993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55576" y="2204864"/>
            <a:ext cx="7992888" cy="954107"/>
          </a:xfrm>
          <a:prstGeom prst="rect">
            <a:avLst/>
          </a:prstGeom>
          <a:solidFill>
            <a:srgbClr val="006666"/>
          </a:solidFill>
        </p:spPr>
        <p:txBody>
          <a:bodyPr wrap="square" rtlCol="0">
            <a:spAutoFit/>
          </a:bodyPr>
          <a:lstStyle/>
          <a:p>
            <a:endParaRPr lang="ru-RU" sz="1400" b="1" dirty="0" smtClean="0">
              <a:solidFill>
                <a:schemeClr val="bg1"/>
              </a:solidFill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Благодарим за внимание!</a:t>
            </a:r>
          </a:p>
          <a:p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11760" y="5733256"/>
            <a:ext cx="4248472" cy="892552"/>
          </a:xfrm>
          <a:prstGeom prst="rect">
            <a:avLst/>
          </a:prstGeom>
          <a:solidFill>
            <a:srgbClr val="006666"/>
          </a:solidFill>
        </p:spPr>
        <p:txBody>
          <a:bodyPr wrap="square" rtlCol="0">
            <a:spAutoFit/>
          </a:bodyPr>
          <a:lstStyle/>
          <a:p>
            <a:endParaRPr lang="ru-RU" sz="140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reception@fipi.org</a:t>
            </a:r>
            <a:endParaRPr lang="ru-RU" sz="2400" b="1" dirty="0" smtClean="0">
              <a:solidFill>
                <a:schemeClr val="bg1"/>
              </a:solidFill>
            </a:endParaRPr>
          </a:p>
          <a:p>
            <a:endParaRPr lang="ru-RU" sz="1400" b="1" dirty="0">
              <a:solidFill>
                <a:schemeClr val="bg1"/>
              </a:solidFill>
            </a:endParaRPr>
          </a:p>
        </p:txBody>
      </p:sp>
      <p:pic>
        <p:nvPicPr>
          <p:cNvPr id="41988" name="Picture 4" descr="https://www.silikonvadisi.tv/wp-content/uploads/2015/12/kutuphane_in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3501008"/>
            <a:ext cx="3139548" cy="19622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78994156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1318" y="188640"/>
            <a:ext cx="8072682" cy="1224136"/>
          </a:xfrm>
          <a:solidFill>
            <a:srgbClr val="006666"/>
          </a:solidFill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24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24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</a:br>
            <a:r>
              <a:rPr lang="ru-RU" sz="24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Отличия </a:t>
            </a:r>
            <a:r>
              <a:rPr lang="ru-RU" sz="2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перспективной модели ЕГЭ по литературе от действующей </a:t>
            </a:r>
            <a:r>
              <a:rPr lang="ru-RU" sz="24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модели</a:t>
            </a:r>
            <a:br>
              <a:rPr lang="ru-RU" sz="24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</a:br>
            <a:endParaRPr lang="ru-RU" sz="2400" b="1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556792"/>
            <a:ext cx="8784976" cy="12003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85750" indent="-285750" algn="ctr"/>
            <a:r>
              <a:rPr lang="ru-RU" b="1" dirty="0" smtClean="0">
                <a:solidFill>
                  <a:srgbClr val="C00000"/>
                </a:solidFill>
                <a:ea typeface="Times New Roman"/>
              </a:rPr>
              <a:t>Исключены </a:t>
            </a:r>
            <a:r>
              <a:rPr lang="ru-RU" b="1" dirty="0">
                <a:solidFill>
                  <a:srgbClr val="C00000"/>
                </a:solidFill>
                <a:ea typeface="Times New Roman"/>
              </a:rPr>
              <a:t>задания с кратким </a:t>
            </a:r>
            <a:r>
              <a:rPr lang="ru-RU" b="1" dirty="0" smtClean="0">
                <a:solidFill>
                  <a:srgbClr val="C00000"/>
                </a:solidFill>
                <a:ea typeface="Times New Roman"/>
              </a:rPr>
              <a:t>ответом</a:t>
            </a:r>
            <a:endParaRPr lang="ru-RU" b="1" i="1" dirty="0" smtClean="0">
              <a:solidFill>
                <a:srgbClr val="C00000"/>
              </a:solidFill>
              <a:ea typeface="Times New Roman"/>
            </a:endParaRPr>
          </a:p>
          <a:p>
            <a:pPr algn="just"/>
            <a:r>
              <a:rPr lang="ru-RU" b="1" dirty="0" smtClean="0">
                <a:solidFill>
                  <a:srgbClr val="000000"/>
                </a:solidFill>
                <a:ea typeface="Times New Roman"/>
              </a:rPr>
              <a:t>Сохранено </a:t>
            </a:r>
            <a:r>
              <a:rPr lang="ru-RU" b="1" dirty="0">
                <a:solidFill>
                  <a:srgbClr val="000000"/>
                </a:solidFill>
                <a:ea typeface="Times New Roman"/>
              </a:rPr>
              <a:t>число заданий, требующих развернутого ответа ограниченного объема; они частично приняли на себя функции заданий с кратким </a:t>
            </a:r>
            <a:r>
              <a:rPr lang="ru-RU" b="1" dirty="0" smtClean="0">
                <a:solidFill>
                  <a:srgbClr val="000000"/>
                </a:solidFill>
                <a:ea typeface="Times New Roman"/>
              </a:rPr>
              <a:t>ответом</a:t>
            </a:r>
            <a:endParaRPr lang="ru-RU" dirty="0" smtClean="0">
              <a:ea typeface="Times New Roman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2996952"/>
            <a:ext cx="8784976" cy="193899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85750" indent="-285750" algn="ctr"/>
            <a:r>
              <a:rPr lang="ru-RU" b="1" dirty="0" smtClean="0">
                <a:solidFill>
                  <a:srgbClr val="C00000"/>
                </a:solidFill>
              </a:rPr>
              <a:t>Увеличено число заданий по выбору ученика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00"/>
                </a:solidFill>
                <a:ea typeface="Times New Roman"/>
              </a:rPr>
              <a:t>В части 1 альтернативными стали задания 1.1/1.2 и 3.1/3.2</a:t>
            </a:r>
            <a:r>
              <a:rPr lang="ru-RU" b="1" i="1" dirty="0" smtClean="0">
                <a:solidFill>
                  <a:srgbClr val="002060"/>
                </a:solidFill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600" i="1" dirty="0" smtClean="0"/>
              <a:t>      3.1 Каково отношение лирического героя стихотворения к «великой вечной армии»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600" i="1" dirty="0" smtClean="0"/>
              <a:t>      влюблённых?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600" i="1" dirty="0" smtClean="0"/>
              <a:t>      3.2 Какую роль в стихотворении Б.Ш.Окуджавы играет анафора? </a:t>
            </a:r>
          </a:p>
          <a:p>
            <a:pPr indent="-2857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/>
              <a:t>В части 2 (сочинение) увеличено количество альтернативных тем с трех до четырех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79512" y="5085184"/>
            <a:ext cx="8784976" cy="92333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85750" indent="-285750" algn="ctr">
              <a:tabLst>
                <a:tab pos="904875" algn="l"/>
              </a:tabLst>
            </a:pPr>
            <a:r>
              <a:rPr lang="ru-RU" b="1" dirty="0">
                <a:solidFill>
                  <a:srgbClr val="C00000"/>
                </a:solidFill>
                <a:ea typeface="Times New Roman"/>
              </a:rPr>
              <a:t>Упрощены сопоставительные  </a:t>
            </a:r>
            <a:r>
              <a:rPr lang="ru-RU" b="1" dirty="0" smtClean="0">
                <a:solidFill>
                  <a:srgbClr val="C00000"/>
                </a:solidFill>
                <a:ea typeface="Times New Roman"/>
              </a:rPr>
              <a:t>задания</a:t>
            </a:r>
            <a:endParaRPr lang="ru-RU" b="1" dirty="0">
              <a:solidFill>
                <a:srgbClr val="C00000"/>
              </a:solidFill>
              <a:ea typeface="Times New Roman"/>
            </a:endParaRPr>
          </a:p>
          <a:p>
            <a:r>
              <a:rPr lang="ru-RU" b="1" dirty="0" smtClean="0">
                <a:solidFill>
                  <a:srgbClr val="000000"/>
                </a:solidFill>
                <a:ea typeface="Times New Roman"/>
              </a:rPr>
              <a:t>Исходный текст нужно сравнивать не с двумя произведениями, а с одним.</a:t>
            </a:r>
          </a:p>
          <a:p>
            <a:r>
              <a:rPr lang="ru-RU" b="1" dirty="0" smtClean="0">
                <a:solidFill>
                  <a:srgbClr val="000000"/>
                </a:solidFill>
                <a:ea typeface="Times New Roman"/>
              </a:rPr>
              <a:t>Не требуется обоснование выбора примера для сопоставления.</a:t>
            </a:r>
            <a:endParaRPr lang="ru-RU" b="1" dirty="0">
              <a:solidFill>
                <a:srgbClr val="000000"/>
              </a:solidFill>
              <a:ea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5372179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1318" y="188640"/>
            <a:ext cx="8072682" cy="1224136"/>
          </a:xfrm>
          <a:solidFill>
            <a:srgbClr val="006666"/>
          </a:solidFill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24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24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</a:br>
            <a:r>
              <a:rPr lang="ru-RU" sz="24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Отличия </a:t>
            </a:r>
            <a:r>
              <a:rPr lang="ru-RU" sz="2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перспективной модели ЕГЭ по литературе от действующей </a:t>
            </a:r>
            <a:r>
              <a:rPr lang="ru-RU" sz="24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модели</a:t>
            </a:r>
            <a:br>
              <a:rPr lang="ru-RU" sz="24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</a:br>
            <a:endParaRPr lang="ru-RU" sz="2400" b="1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628800"/>
            <a:ext cx="8784976" cy="180049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   Уточнен объем ответов на задания части 1, повышены требования к объёму сочинения  (часть 2)</a:t>
            </a:r>
          </a:p>
          <a:p>
            <a:r>
              <a:rPr lang="ru-RU" sz="1500" b="1" dirty="0" smtClean="0">
                <a:ea typeface="Times New Roman"/>
              </a:rPr>
              <a:t>       Часть 1: объем ответов указан в словах (ранее – в предложениях);</a:t>
            </a:r>
          </a:p>
          <a:p>
            <a:pPr algn="just"/>
            <a:r>
              <a:rPr lang="ru-RU" sz="1500" b="1" dirty="0" smtClean="0">
                <a:ea typeface="Times New Roman"/>
              </a:rPr>
              <a:t>экзаменуемым рекомендован объём не менее 50 слов (ранее 5-10 предложений); если в ответе менее 40 слов, то такая работа считается невыполненной и оценивается 0 баллов)</a:t>
            </a:r>
          </a:p>
          <a:p>
            <a:r>
              <a:rPr lang="ru-RU" sz="1500" b="1" dirty="0" smtClean="0">
                <a:ea typeface="Times New Roman"/>
              </a:rPr>
              <a:t>      Часть 2 (сочинение): экзаменуемым рекомендован объём не менее 250 слов (было 200); если в сочинении менее 200 слов (было 150), то такая работа оценивается 0 баллов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79512" y="3645024"/>
            <a:ext cx="8784976" cy="175432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 algn="ctr"/>
            <a:r>
              <a:rPr lang="ru-RU" b="1" dirty="0" smtClean="0">
                <a:solidFill>
                  <a:srgbClr val="C00000"/>
                </a:solidFill>
              </a:rPr>
              <a:t>Усовершенствованы  критерии оценивания развернутых ответов</a:t>
            </a:r>
          </a:p>
          <a:p>
            <a:pPr lvl="0" algn="just"/>
            <a:r>
              <a:rPr lang="ru-RU" sz="1500" b="1" dirty="0" smtClean="0">
                <a:ea typeface="Times New Roman"/>
              </a:rPr>
              <a:t>Упрощен алгоритм действий эксперта при оценивании развернутых ответов разных типов;</a:t>
            </a:r>
          </a:p>
          <a:p>
            <a:pPr lvl="0" algn="just"/>
            <a:r>
              <a:rPr lang="ru-RU" sz="1500" b="1" dirty="0" smtClean="0">
                <a:ea typeface="Times New Roman"/>
              </a:rPr>
              <a:t>обеспечена </a:t>
            </a:r>
            <a:r>
              <a:rPr lang="ru-RU" sz="1500" b="1" dirty="0" err="1" smtClean="0">
                <a:ea typeface="Times New Roman"/>
              </a:rPr>
              <a:t>бОльшая</a:t>
            </a:r>
            <a:r>
              <a:rPr lang="ru-RU" sz="1500" b="1" dirty="0" smtClean="0">
                <a:ea typeface="Times New Roman"/>
              </a:rPr>
              <a:t> прозрачность формирования оценки за отдельные задания и работу в целом (для эксперта и экзаменуемого);</a:t>
            </a:r>
          </a:p>
          <a:p>
            <a:pPr algn="just"/>
            <a:r>
              <a:rPr lang="ru-RU" sz="1500" b="1" dirty="0" smtClean="0">
                <a:ea typeface="Times New Roman"/>
              </a:rPr>
              <a:t>усилен контроль за качеством речи экзаменуемого: речь оценивается в ответах на все задания</a:t>
            </a:r>
            <a:endParaRPr lang="ru-RU" sz="1500" b="1" dirty="0">
              <a:ea typeface="Times New Roman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79512" y="5661248"/>
            <a:ext cx="8784976" cy="86177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 algn="ctr"/>
            <a:r>
              <a:rPr lang="ru-RU" b="1" dirty="0" smtClean="0">
                <a:solidFill>
                  <a:srgbClr val="C00000"/>
                </a:solidFill>
              </a:rPr>
              <a:t>Усовершенствованы инструкции к работе и отдельным</a:t>
            </a:r>
          </a:p>
          <a:p>
            <a:pPr algn="just"/>
            <a:r>
              <a:rPr lang="ru-RU" sz="1500" b="1" dirty="0" smtClean="0">
                <a:ea typeface="Times New Roman"/>
              </a:rPr>
              <a:t>В них более полно отражены требования критериев, показан алгоритм  действий экзаменуемого при выполнении заданий</a:t>
            </a:r>
          </a:p>
        </p:txBody>
      </p:sp>
    </p:spTree>
    <p:extLst>
      <p:ext uri="{BB962C8B-B14F-4D97-AF65-F5344CB8AC3E}">
        <p14:creationId xmlns="" xmlns:p14="http://schemas.microsoft.com/office/powerpoint/2010/main" val="285372179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179512" y="2492896"/>
            <a:ext cx="4162011" cy="369332"/>
          </a:xfrm>
          <a:prstGeom prst="rect">
            <a:avLst/>
          </a:prstGeom>
          <a:solidFill>
            <a:schemeClr val="accent3"/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ea typeface="Times New Roman"/>
              </a:rPr>
              <a:t>Типология </a:t>
            </a:r>
            <a:r>
              <a:rPr lang="ru-RU" b="1" dirty="0">
                <a:solidFill>
                  <a:srgbClr val="C00000"/>
                </a:solidFill>
                <a:ea typeface="Times New Roman"/>
              </a:rPr>
              <a:t>тем сочинения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79512" y="2924944"/>
            <a:ext cx="4176463" cy="3785652"/>
          </a:xfrm>
          <a:prstGeom prst="rect">
            <a:avLst/>
          </a:prstGeom>
          <a:solidFill>
            <a:srgbClr val="CCFFFF"/>
          </a:solidFill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sz="1600" b="1" dirty="0" smtClean="0">
                <a:ea typeface="Times New Roman"/>
              </a:rPr>
              <a:t>тема</a:t>
            </a:r>
            <a:r>
              <a:rPr lang="ru-RU" sz="1600" b="1" dirty="0">
                <a:ea typeface="Times New Roman"/>
              </a:rPr>
              <a:t>, требующая анализа </a:t>
            </a:r>
            <a:endParaRPr lang="ru-RU" sz="1600" b="1" dirty="0" smtClean="0">
              <a:ea typeface="Times New Roman"/>
            </a:endParaRPr>
          </a:p>
          <a:p>
            <a:r>
              <a:rPr lang="ru-RU" sz="1600" b="1" dirty="0" smtClean="0">
                <a:ea typeface="Times New Roman"/>
              </a:rPr>
              <a:t>проблематики </a:t>
            </a:r>
            <a:r>
              <a:rPr lang="ru-RU" sz="1600" b="1" dirty="0">
                <a:ea typeface="Times New Roman"/>
              </a:rPr>
              <a:t>произведения с опорой на конкретное теоретико-литературное понятие</a:t>
            </a:r>
            <a:r>
              <a:rPr lang="ru-RU" sz="1600" b="1" dirty="0" smtClean="0">
                <a:ea typeface="Times New Roman"/>
              </a:rPr>
              <a:t>;</a:t>
            </a:r>
          </a:p>
          <a:p>
            <a:endParaRPr lang="ru-RU" sz="1600" b="1" dirty="0" smtClean="0">
              <a:ea typeface="Times New Roman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1600" b="1" dirty="0" smtClean="0">
                <a:ea typeface="Times New Roman"/>
              </a:rPr>
              <a:t>тема</a:t>
            </a:r>
            <a:r>
              <a:rPr lang="ru-RU" sz="1600" b="1" dirty="0">
                <a:ea typeface="Times New Roman"/>
              </a:rPr>
              <a:t>, выявляющая </a:t>
            </a:r>
            <a:r>
              <a:rPr lang="ru-RU" sz="1600" b="1" dirty="0" smtClean="0">
                <a:ea typeface="Times New Roman"/>
              </a:rPr>
              <a:t>личностное</a:t>
            </a:r>
          </a:p>
          <a:p>
            <a:r>
              <a:rPr lang="ru-RU" sz="1600" b="1" dirty="0" smtClean="0">
                <a:ea typeface="Times New Roman"/>
              </a:rPr>
              <a:t> </a:t>
            </a:r>
            <a:r>
              <a:rPr lang="ru-RU" sz="1600" b="1" dirty="0">
                <a:ea typeface="Times New Roman"/>
              </a:rPr>
              <a:t>восприятие и оценку экзаменуемым прочитанного произведения</a:t>
            </a:r>
            <a:r>
              <a:rPr lang="ru-RU" sz="1600" b="1" dirty="0" smtClean="0">
                <a:ea typeface="Times New Roman"/>
              </a:rPr>
              <a:t>;</a:t>
            </a:r>
          </a:p>
          <a:p>
            <a:endParaRPr lang="ru-RU" sz="1600" b="1" dirty="0" smtClean="0">
              <a:ea typeface="Times New Roman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1600" b="1" dirty="0" smtClean="0">
                <a:ea typeface="Times New Roman"/>
              </a:rPr>
              <a:t>тема</a:t>
            </a:r>
            <a:r>
              <a:rPr lang="ru-RU" sz="1600" b="1" dirty="0">
                <a:ea typeface="Times New Roman"/>
              </a:rPr>
              <a:t>, опирающаяся на </a:t>
            </a:r>
            <a:r>
              <a:rPr lang="ru-RU" sz="1600" b="1" dirty="0" smtClean="0">
                <a:ea typeface="Times New Roman"/>
              </a:rPr>
              <a:t>знание</a:t>
            </a:r>
          </a:p>
          <a:p>
            <a:r>
              <a:rPr lang="ru-RU" sz="1600" b="1" dirty="0" smtClean="0">
                <a:ea typeface="Times New Roman"/>
              </a:rPr>
              <a:t> </a:t>
            </a:r>
            <a:r>
              <a:rPr lang="ru-RU" sz="1600" b="1" dirty="0">
                <a:ea typeface="Times New Roman"/>
              </a:rPr>
              <a:t>экзаменуемым тематики творчества конкретного писателя</a:t>
            </a:r>
            <a:r>
              <a:rPr lang="ru-RU" sz="1600" b="1" dirty="0" smtClean="0">
                <a:ea typeface="Times New Roman"/>
              </a:rPr>
              <a:t>;</a:t>
            </a:r>
          </a:p>
          <a:p>
            <a:pPr marL="285750" indent="-285750">
              <a:buFont typeface="Arial" pitchFamily="34" charset="0"/>
              <a:buChar char="•"/>
            </a:pPr>
            <a:endParaRPr lang="ru-RU" sz="1600" b="1" dirty="0">
              <a:ea typeface="Times New Roman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1600" b="1" dirty="0" smtClean="0">
                <a:ea typeface="Times New Roman"/>
              </a:rPr>
              <a:t>тема</a:t>
            </a:r>
            <a:r>
              <a:rPr lang="ru-RU" sz="1600" b="1" dirty="0">
                <a:ea typeface="Times New Roman"/>
              </a:rPr>
              <a:t>, задающая общий </a:t>
            </a:r>
            <a:r>
              <a:rPr lang="ru-RU" sz="1600" b="1" dirty="0" smtClean="0">
                <a:ea typeface="Times New Roman"/>
              </a:rPr>
              <a:t>ракурс</a:t>
            </a:r>
          </a:p>
          <a:p>
            <a:r>
              <a:rPr lang="ru-RU" sz="1600" b="1" dirty="0" smtClean="0">
                <a:ea typeface="Times New Roman"/>
              </a:rPr>
              <a:t> </a:t>
            </a:r>
            <a:r>
              <a:rPr lang="ru-RU" sz="1600" b="1" dirty="0">
                <a:ea typeface="Times New Roman"/>
              </a:rPr>
              <a:t>рассмотрения </a:t>
            </a:r>
            <a:r>
              <a:rPr lang="ru-RU" sz="1600" b="1" dirty="0" smtClean="0">
                <a:ea typeface="Times New Roman"/>
              </a:rPr>
              <a:t>произведения</a:t>
            </a:r>
            <a:endParaRPr lang="ru-RU" sz="16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572000" y="2492896"/>
            <a:ext cx="4382825" cy="369332"/>
          </a:xfrm>
          <a:prstGeom prst="rect">
            <a:avLst/>
          </a:prstGeom>
          <a:solidFill>
            <a:schemeClr val="accent3"/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  <a:ea typeface="Times New Roman"/>
              </a:rPr>
              <a:t>Порядок расположения тем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4572000" y="2924944"/>
            <a:ext cx="4392488" cy="3785652"/>
          </a:xfrm>
          <a:prstGeom prst="rect">
            <a:avLst/>
          </a:prstGeom>
          <a:solidFill>
            <a:srgbClr val="CCFFFF"/>
          </a:solidFill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endParaRPr lang="ru-RU" sz="1600" b="1" dirty="0" smtClean="0">
              <a:ea typeface="Times New Roman"/>
            </a:endParaRPr>
          </a:p>
          <a:p>
            <a:endParaRPr lang="ru-RU" sz="1600" b="1" dirty="0">
              <a:ea typeface="Times New Roman"/>
            </a:endParaRPr>
          </a:p>
          <a:p>
            <a:pPr marL="285750" indent="-285750">
              <a:spcAft>
                <a:spcPts val="0"/>
              </a:spcAft>
              <a:buFont typeface="Wingdings" pitchFamily="2" charset="2"/>
              <a:buChar char="§"/>
            </a:pPr>
            <a:r>
              <a:rPr lang="ru-RU" sz="1600" b="1" dirty="0">
                <a:ea typeface="Times New Roman"/>
              </a:rPr>
              <a:t>Древнерусская литература, классика Х</a:t>
            </a:r>
            <a:r>
              <a:rPr lang="en-US" sz="1600" b="1" dirty="0">
                <a:ea typeface="Times New Roman"/>
              </a:rPr>
              <a:t>VIII</a:t>
            </a:r>
            <a:r>
              <a:rPr lang="ru-RU" sz="1600" b="1" dirty="0">
                <a:ea typeface="Times New Roman"/>
              </a:rPr>
              <a:t> века и 1 пол. Х</a:t>
            </a:r>
            <a:r>
              <a:rPr lang="en-US" sz="1600" b="1" dirty="0">
                <a:ea typeface="Times New Roman"/>
              </a:rPr>
              <a:t>I</a:t>
            </a:r>
            <a:r>
              <a:rPr lang="ru-RU" sz="1600" b="1" dirty="0">
                <a:ea typeface="Times New Roman"/>
              </a:rPr>
              <a:t>Х века;</a:t>
            </a:r>
          </a:p>
          <a:p>
            <a:pPr marL="285750" indent="-285750">
              <a:spcAft>
                <a:spcPts val="0"/>
              </a:spcAft>
              <a:buFont typeface="Wingdings" pitchFamily="2" charset="2"/>
              <a:buChar char="§"/>
            </a:pPr>
            <a:endParaRPr lang="ru-RU" sz="1600" b="1" dirty="0">
              <a:ea typeface="Times New Roman"/>
            </a:endParaRPr>
          </a:p>
          <a:p>
            <a:pPr marL="285750" indent="-285750">
              <a:spcAft>
                <a:spcPts val="0"/>
              </a:spcAft>
              <a:buFont typeface="Wingdings" pitchFamily="2" charset="2"/>
              <a:buChar char="§"/>
            </a:pPr>
            <a:r>
              <a:rPr lang="ru-RU" sz="1600" b="1" dirty="0">
                <a:ea typeface="Times New Roman"/>
              </a:rPr>
              <a:t>Русская литература 2 пол. Х</a:t>
            </a:r>
            <a:r>
              <a:rPr lang="en-US" sz="1600" b="1" dirty="0">
                <a:ea typeface="Times New Roman"/>
              </a:rPr>
              <a:t>I</a:t>
            </a:r>
            <a:r>
              <a:rPr lang="ru-RU" sz="1600" b="1" dirty="0">
                <a:ea typeface="Times New Roman"/>
              </a:rPr>
              <a:t>Х века</a:t>
            </a:r>
            <a:r>
              <a:rPr lang="ru-RU" sz="1600" b="1" dirty="0" smtClean="0">
                <a:ea typeface="Times New Roman"/>
              </a:rPr>
              <a:t>;</a:t>
            </a:r>
          </a:p>
          <a:p>
            <a:pPr marL="285750" indent="-285750">
              <a:spcAft>
                <a:spcPts val="0"/>
              </a:spcAft>
              <a:buFont typeface="Wingdings" pitchFamily="2" charset="2"/>
              <a:buChar char="§"/>
            </a:pPr>
            <a:endParaRPr lang="ru-RU" sz="1600" b="1" dirty="0">
              <a:ea typeface="Times New Roman"/>
            </a:endParaRPr>
          </a:p>
          <a:p>
            <a:pPr marL="285750" indent="-285750">
              <a:spcAft>
                <a:spcPts val="0"/>
              </a:spcAft>
              <a:buFont typeface="Wingdings" pitchFamily="2" charset="2"/>
              <a:buChar char="§"/>
            </a:pPr>
            <a:r>
              <a:rPr lang="ru-RU" sz="1600" b="1" dirty="0">
                <a:ea typeface="Times New Roman"/>
              </a:rPr>
              <a:t>Русская литература ХХ–ХХ</a:t>
            </a:r>
            <a:r>
              <a:rPr lang="en-US" sz="1600" b="1" dirty="0">
                <a:ea typeface="Times New Roman"/>
              </a:rPr>
              <a:t>I</a:t>
            </a:r>
            <a:r>
              <a:rPr lang="ru-RU" sz="1600" b="1" dirty="0">
                <a:ea typeface="Times New Roman"/>
              </a:rPr>
              <a:t> вв.;</a:t>
            </a:r>
          </a:p>
          <a:p>
            <a:pPr marL="285750" indent="-285750">
              <a:spcAft>
                <a:spcPts val="0"/>
              </a:spcAft>
              <a:buFont typeface="Wingdings" pitchFamily="2" charset="2"/>
              <a:buChar char="§"/>
            </a:pPr>
            <a:endParaRPr lang="ru-RU" sz="1600" b="1" dirty="0">
              <a:ea typeface="Times New Roman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ru-RU" sz="1600" b="1" dirty="0">
                <a:ea typeface="Times New Roman"/>
              </a:rPr>
              <a:t>Русская литература (эпоху и произведение выбирает </a:t>
            </a:r>
            <a:r>
              <a:rPr lang="ru-RU" sz="1600" b="1" dirty="0" smtClean="0">
                <a:ea typeface="Times New Roman"/>
              </a:rPr>
              <a:t>экзаменуемый</a:t>
            </a:r>
          </a:p>
          <a:p>
            <a:pPr marL="285750" indent="-285750">
              <a:buFont typeface="Wingdings" pitchFamily="2" charset="2"/>
              <a:buChar char="§"/>
            </a:pPr>
            <a:endParaRPr lang="ru-RU" sz="1600" b="1" dirty="0" smtClean="0">
              <a:ea typeface="Times New Roman"/>
            </a:endParaRPr>
          </a:p>
          <a:p>
            <a:pPr marL="285750" indent="-285750">
              <a:buFont typeface="Wingdings" pitchFamily="2" charset="2"/>
              <a:buChar char="§"/>
            </a:pPr>
            <a:endParaRPr lang="ru-RU" sz="1600" b="1" dirty="0" smtClean="0">
              <a:ea typeface="Times New Roman"/>
            </a:endParaRPr>
          </a:p>
          <a:p>
            <a:pPr marL="285750" indent="-285750">
              <a:buFont typeface="Wingdings" pitchFamily="2" charset="2"/>
              <a:buChar char="§"/>
            </a:pPr>
            <a:endParaRPr lang="ru-RU" sz="1600" b="1" dirty="0">
              <a:ea typeface="Times New Roman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79512" y="1628800"/>
            <a:ext cx="8784976" cy="584775"/>
          </a:xfrm>
          <a:prstGeom prst="rect">
            <a:avLst/>
          </a:prstGeom>
          <a:solidFill>
            <a:schemeClr val="accent3"/>
          </a:solidFill>
        </p:spPr>
        <p:txBody>
          <a:bodyPr wrap="square">
            <a:spAutoFit/>
          </a:bodyPr>
          <a:lstStyle/>
          <a:p>
            <a:r>
              <a:rPr lang="ru-RU" sz="1600" b="1" dirty="0" smtClean="0">
                <a:ea typeface="Times New Roman"/>
              </a:rPr>
              <a:t>Порядок расположения тем сочинений различного типа варьируется с учетом жанрово-родового разнообразия литературного материала и литературной эпохи</a:t>
            </a:r>
            <a:endParaRPr lang="ru-RU" sz="1600" b="1" dirty="0">
              <a:ea typeface="Times New Roman"/>
            </a:endParaRPr>
          </a:p>
        </p:txBody>
      </p:sp>
      <p:sp>
        <p:nvSpPr>
          <p:cNvPr id="10" name="Заголовок 1"/>
          <p:cNvSpPr>
            <a:spLocks noGrp="1"/>
          </p:cNvSpPr>
          <p:nvPr>
            <p:ph type="ctrTitle"/>
          </p:nvPr>
        </p:nvSpPr>
        <p:spPr>
          <a:xfrm>
            <a:off x="1071318" y="188640"/>
            <a:ext cx="8072682" cy="1224136"/>
          </a:xfrm>
          <a:solidFill>
            <a:srgbClr val="006666"/>
          </a:solidFill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24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24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</a:br>
            <a:r>
              <a:rPr lang="ru-RU" sz="24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Отличия </a:t>
            </a:r>
            <a:r>
              <a:rPr lang="ru-RU" sz="2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перспективной модели ЕГЭ по литературе от действующей </a:t>
            </a:r>
            <a:r>
              <a:rPr lang="ru-RU" sz="24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модели</a:t>
            </a:r>
            <a:br>
              <a:rPr lang="ru-RU" sz="24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</a:br>
            <a:endParaRPr lang="ru-RU" sz="2400" b="1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6251599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115616" y="188640"/>
            <a:ext cx="7920880" cy="1569660"/>
          </a:xfrm>
          <a:prstGeom prst="rect">
            <a:avLst/>
          </a:prstGeom>
          <a:solidFill>
            <a:srgbClr val="006666"/>
          </a:solidFill>
        </p:spPr>
        <p:txBody>
          <a:bodyPr wrap="square" rtlCol="0">
            <a:spAutoFit/>
          </a:bodyPr>
          <a:lstStyle/>
          <a:p>
            <a:pPr algn="ctr"/>
            <a:endParaRPr lang="ru-RU" sz="2400" b="1" dirty="0" smtClean="0">
              <a:solidFill>
                <a:schemeClr val="bg1"/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Содержание КИМ перспективной модели ЕГЭ по литературе (образец)</a:t>
            </a:r>
          </a:p>
          <a:p>
            <a:pPr algn="ctr"/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19" y="1864074"/>
            <a:ext cx="4321371" cy="2939266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l">
              <a:spcBef>
                <a:spcPts val="600"/>
              </a:spcBef>
            </a:pPr>
            <a:r>
              <a:rPr lang="ru-RU" sz="1400" b="1" dirty="0" smtClean="0">
                <a:solidFill>
                  <a:srgbClr val="002060"/>
                </a:solidFill>
              </a:rPr>
              <a:t>Фрагмент пьесы Н.В. Гоголя «Ревизор»</a:t>
            </a:r>
          </a:p>
          <a:p>
            <a:pPr algn="l">
              <a:spcBef>
                <a:spcPts val="600"/>
              </a:spcBef>
            </a:pPr>
            <a:r>
              <a:rPr lang="ru-RU" sz="1400" b="1" dirty="0" smtClean="0">
                <a:solidFill>
                  <a:srgbClr val="002060"/>
                </a:solidFill>
              </a:rPr>
              <a:t>1.1</a:t>
            </a:r>
            <a:r>
              <a:rPr lang="ru-RU" sz="1400" dirty="0" smtClean="0"/>
              <a:t> </a:t>
            </a:r>
            <a:r>
              <a:rPr lang="ru-RU" sz="1400" b="1" dirty="0"/>
              <a:t>Что в приведённой сцене указывает на реальное положение дел в городе N</a:t>
            </a:r>
            <a:r>
              <a:rPr lang="ru-RU" sz="1400" b="1" dirty="0" smtClean="0"/>
              <a:t>?</a:t>
            </a:r>
          </a:p>
          <a:p>
            <a:pPr algn="l">
              <a:spcBef>
                <a:spcPts val="600"/>
              </a:spcBef>
            </a:pPr>
            <a:r>
              <a:rPr lang="ru-RU" sz="1400" b="1" dirty="0" smtClean="0">
                <a:solidFill>
                  <a:srgbClr val="002060"/>
                </a:solidFill>
              </a:rPr>
              <a:t>1.2</a:t>
            </a:r>
            <a:r>
              <a:rPr lang="ru-RU" sz="1400" b="1" dirty="0" smtClean="0"/>
              <a:t> </a:t>
            </a:r>
            <a:r>
              <a:rPr lang="ru-RU" sz="1400" b="1" dirty="0"/>
              <a:t>Как внутреннее состояние городничего, показанное в данном фрагменте, повлияет </a:t>
            </a:r>
            <a:r>
              <a:rPr lang="ru-RU" sz="1400" b="1" dirty="0" smtClean="0"/>
              <a:t>  на </a:t>
            </a:r>
            <a:r>
              <a:rPr lang="ru-RU" sz="1400" b="1" dirty="0"/>
              <a:t>дальнейший ход событий в пьесе</a:t>
            </a:r>
            <a:r>
              <a:rPr lang="ru-RU" sz="1400" b="1" dirty="0" smtClean="0"/>
              <a:t>?</a:t>
            </a:r>
          </a:p>
          <a:p>
            <a:pPr algn="l">
              <a:spcBef>
                <a:spcPts val="600"/>
              </a:spcBef>
            </a:pPr>
            <a:r>
              <a:rPr lang="ru-RU" sz="1400" b="1" dirty="0" smtClean="0">
                <a:solidFill>
                  <a:srgbClr val="002060"/>
                </a:solidFill>
              </a:rPr>
              <a:t>2.</a:t>
            </a:r>
            <a:r>
              <a:rPr lang="ru-RU" sz="1400" b="1" dirty="0" smtClean="0"/>
              <a:t> </a:t>
            </a:r>
            <a:r>
              <a:rPr lang="ru-RU" sz="1400" b="1" dirty="0"/>
              <a:t>Назовите произведение отечественной литературы (с указанием автора), в котором показаны нравы чиновничества. Что общего (или различного) в отображении нравов чиновничества в этом произведении и в «Ревизоре» </a:t>
            </a:r>
            <a:r>
              <a:rPr lang="ru-RU" sz="1400" b="1" dirty="0" err="1" smtClean="0"/>
              <a:t>Н.В.Гоголя</a:t>
            </a:r>
            <a:r>
              <a:rPr lang="ru-RU" sz="1400" b="1" dirty="0"/>
              <a:t>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88023" y="1842808"/>
            <a:ext cx="4106241" cy="289310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ru-RU" sz="1400" b="1" dirty="0" smtClean="0">
                <a:solidFill>
                  <a:srgbClr val="002060"/>
                </a:solidFill>
              </a:rPr>
              <a:t>Стихотворение Б.Ш. Окуджавы </a:t>
            </a:r>
          </a:p>
          <a:p>
            <a:pPr algn="l"/>
            <a:r>
              <a:rPr lang="ru-RU" sz="1400" b="1" dirty="0" smtClean="0">
                <a:solidFill>
                  <a:srgbClr val="002060"/>
                </a:solidFill>
              </a:rPr>
              <a:t>«</a:t>
            </a:r>
            <a:r>
              <a:rPr lang="ru-RU" sz="1400" b="1" dirty="0">
                <a:solidFill>
                  <a:srgbClr val="002060"/>
                </a:solidFill>
              </a:rPr>
              <a:t>Часовые любви на Смоленской </a:t>
            </a:r>
            <a:r>
              <a:rPr lang="ru-RU" sz="1400" b="1" dirty="0" smtClean="0">
                <a:solidFill>
                  <a:srgbClr val="002060"/>
                </a:solidFill>
              </a:rPr>
              <a:t>стоят…»</a:t>
            </a:r>
          </a:p>
          <a:p>
            <a:pPr algn="l"/>
            <a:r>
              <a:rPr lang="ru-RU" sz="1400" b="1" dirty="0" smtClean="0">
                <a:solidFill>
                  <a:srgbClr val="002060"/>
                </a:solidFill>
              </a:rPr>
              <a:t>3.1 </a:t>
            </a:r>
            <a:r>
              <a:rPr lang="ru-RU" sz="1400" b="1" dirty="0"/>
              <a:t>Каково отношение лирического героя стихотворения к «великой вечной армии» влюблённых</a:t>
            </a:r>
            <a:r>
              <a:rPr lang="ru-RU" sz="1400" b="1" dirty="0" smtClean="0"/>
              <a:t>?</a:t>
            </a:r>
          </a:p>
          <a:p>
            <a:pPr algn="l"/>
            <a:r>
              <a:rPr lang="ru-RU" sz="1400" b="1" dirty="0" smtClean="0">
                <a:solidFill>
                  <a:srgbClr val="002060"/>
                </a:solidFill>
              </a:rPr>
              <a:t>3.2 </a:t>
            </a:r>
            <a:r>
              <a:rPr lang="ru-RU" sz="1400" b="1" dirty="0"/>
              <a:t>Какую роль в стихотворении </a:t>
            </a:r>
            <a:r>
              <a:rPr lang="ru-RU" sz="1400" b="1" dirty="0" smtClean="0"/>
              <a:t>Б.Ш.Окуджавы </a:t>
            </a:r>
            <a:r>
              <a:rPr lang="ru-RU" sz="1400" b="1" dirty="0"/>
              <a:t>играет анафора?</a:t>
            </a:r>
            <a:endParaRPr lang="ru-RU" sz="1400" b="1" dirty="0" smtClean="0"/>
          </a:p>
          <a:p>
            <a:r>
              <a:rPr lang="ru-RU" sz="1400" b="1" dirty="0" smtClean="0"/>
              <a:t>4Назовите произведение отечественной поэзии (с указанием автора), которое посвящено теме любви. В чём сходно (или различно) звучание темы любви в этом произведении и в приведённом стихотворении Б.Ш. </a:t>
            </a:r>
            <a:r>
              <a:rPr lang="ru-RU" sz="1400" b="1" dirty="0" smtClean="0"/>
              <a:t>Окуджавы</a:t>
            </a:r>
            <a:r>
              <a:rPr lang="ru-RU" sz="1400" b="1" dirty="0" smtClean="0"/>
              <a:t>?</a:t>
            </a:r>
            <a:endParaRPr lang="ru-RU" sz="1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183582" y="1440456"/>
            <a:ext cx="955711" cy="33855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Часть 1</a:t>
            </a:r>
            <a:endParaRPr lang="ru-RU" sz="16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201409" y="4874089"/>
            <a:ext cx="955711" cy="33855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Часть 2</a:t>
            </a:r>
            <a:endParaRPr lang="ru-RU" sz="1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65801" y="5294595"/>
            <a:ext cx="7574551" cy="138499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ru-RU" sz="1400" b="1" dirty="0" smtClean="0">
                <a:solidFill>
                  <a:srgbClr val="002060"/>
                </a:solidFill>
              </a:rPr>
              <a:t>5.1</a:t>
            </a:r>
            <a:r>
              <a:rPr lang="ru-RU" sz="1400" b="1" dirty="0" smtClean="0"/>
              <a:t> Какую </a:t>
            </a:r>
            <a:r>
              <a:rPr lang="ru-RU" sz="1400" b="1" dirty="0"/>
              <a:t>роль в раскрытии образа Чацкого играют монологи героя? (По пьесе А.С. Грибоедова «Горе от ума</a:t>
            </a:r>
            <a:r>
              <a:rPr lang="ru-RU" sz="1400" b="1" dirty="0" smtClean="0"/>
              <a:t>».)</a:t>
            </a:r>
          </a:p>
          <a:p>
            <a:pPr algn="l"/>
            <a:r>
              <a:rPr lang="ru-RU" sz="1400" b="1" dirty="0" smtClean="0">
                <a:solidFill>
                  <a:srgbClr val="002060"/>
                </a:solidFill>
              </a:rPr>
              <a:t>5.2</a:t>
            </a:r>
            <a:r>
              <a:rPr lang="ru-RU" sz="1400" b="1" dirty="0" smtClean="0"/>
              <a:t> </a:t>
            </a:r>
            <a:r>
              <a:rPr lang="ru-RU" sz="1400" b="1" dirty="0"/>
              <a:t>Кто из персонажей романа Л.Н. Толстого «Война и мир» Вам наиболее интересен и почему? (С опорой на эпизоды </a:t>
            </a:r>
            <a:r>
              <a:rPr lang="ru-RU" sz="1400" b="1" dirty="0" smtClean="0"/>
              <a:t>романа.)</a:t>
            </a:r>
          </a:p>
          <a:p>
            <a:r>
              <a:rPr lang="ru-RU" sz="1400" b="1" dirty="0" smtClean="0">
                <a:solidFill>
                  <a:srgbClr val="002060"/>
                </a:solidFill>
              </a:rPr>
              <a:t>5.3</a:t>
            </a:r>
            <a:r>
              <a:rPr lang="ru-RU" sz="1400" b="1" dirty="0" smtClean="0"/>
              <a:t> </a:t>
            </a:r>
            <a:r>
              <a:rPr lang="ru-RU" sz="1400" dirty="0" smtClean="0"/>
              <a:t>Любовь как «вечная» тема в лирике А.А.Ахматовой.</a:t>
            </a:r>
          </a:p>
          <a:p>
            <a:pPr algn="l"/>
            <a:r>
              <a:rPr lang="ru-RU" sz="1400" b="1" dirty="0" smtClean="0">
                <a:solidFill>
                  <a:srgbClr val="002060"/>
                </a:solidFill>
              </a:rPr>
              <a:t>5.4</a:t>
            </a:r>
            <a:r>
              <a:rPr lang="ru-RU" sz="1400" b="1" dirty="0" smtClean="0"/>
              <a:t> </a:t>
            </a:r>
            <a:r>
              <a:rPr lang="ru-RU" sz="1400" b="1" dirty="0"/>
              <a:t>Страницы истории в русской литературе. (На примере одного </a:t>
            </a:r>
            <a:r>
              <a:rPr lang="ru-RU" sz="1400" b="1" dirty="0" smtClean="0"/>
              <a:t>произведения.)</a:t>
            </a:r>
            <a:endParaRPr lang="ru-RU" sz="1400" b="1" dirty="0"/>
          </a:p>
        </p:txBody>
      </p:sp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308340"/>
            <a:ext cx="1224136" cy="1343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4267430" y="1871877"/>
            <a:ext cx="305460" cy="156966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rgbClr val="000099"/>
                </a:solidFill>
              </a:rPr>
              <a:t>на  </a:t>
            </a:r>
          </a:p>
          <a:p>
            <a:endParaRPr lang="ru-RU" sz="1200" b="1" dirty="0">
              <a:solidFill>
                <a:srgbClr val="000099"/>
              </a:solidFill>
            </a:endParaRPr>
          </a:p>
          <a:p>
            <a:r>
              <a:rPr lang="ru-RU" sz="1200" b="1" dirty="0" smtClean="0">
                <a:solidFill>
                  <a:srgbClr val="000099"/>
                </a:solidFill>
              </a:rPr>
              <a:t>выбор</a:t>
            </a:r>
            <a:endParaRPr lang="ru-RU" sz="1200" b="1" dirty="0">
              <a:solidFill>
                <a:srgbClr val="000099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588804" y="1854703"/>
            <a:ext cx="305460" cy="156966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rgbClr val="000099"/>
                </a:solidFill>
              </a:rPr>
              <a:t>на  </a:t>
            </a:r>
          </a:p>
          <a:p>
            <a:endParaRPr lang="ru-RU" sz="1200" b="1" dirty="0">
              <a:solidFill>
                <a:srgbClr val="000099"/>
              </a:solidFill>
            </a:endParaRPr>
          </a:p>
          <a:p>
            <a:r>
              <a:rPr lang="ru-RU" sz="1200" b="1" dirty="0" smtClean="0">
                <a:solidFill>
                  <a:srgbClr val="000099"/>
                </a:solidFill>
              </a:rPr>
              <a:t>выбор</a:t>
            </a:r>
            <a:endParaRPr lang="ru-RU" sz="1200" b="1" dirty="0">
              <a:solidFill>
                <a:srgbClr val="000099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466791" y="5308340"/>
            <a:ext cx="305460" cy="135421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1100" b="1" dirty="0" smtClean="0">
                <a:solidFill>
                  <a:srgbClr val="000099"/>
                </a:solidFill>
              </a:rPr>
              <a:t>на  </a:t>
            </a:r>
          </a:p>
          <a:p>
            <a:endParaRPr lang="ru-RU" sz="500" b="1" dirty="0">
              <a:solidFill>
                <a:srgbClr val="000099"/>
              </a:solidFill>
            </a:endParaRPr>
          </a:p>
          <a:p>
            <a:r>
              <a:rPr lang="ru-RU" sz="1100" b="1" dirty="0" smtClean="0">
                <a:solidFill>
                  <a:srgbClr val="000099"/>
                </a:solidFill>
              </a:rPr>
              <a:t>выбор</a:t>
            </a:r>
            <a:endParaRPr lang="ru-RU" sz="1100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188640"/>
            <a:ext cx="8100392" cy="1224136"/>
          </a:xfrm>
          <a:solidFill>
            <a:srgbClr val="006666"/>
          </a:solidFill>
        </p:spPr>
        <p:txBody>
          <a:bodyPr/>
          <a:lstStyle/>
          <a:p>
            <a:pPr lvl="0" eaLnBrk="1" hangingPunct="1"/>
            <a:r>
              <a:rPr lang="ru-RU" sz="2400" b="1" kern="1200" dirty="0" smtClean="0">
                <a:solidFill>
                  <a:srgbClr val="FFFFFF"/>
                </a:solidFill>
                <a:latin typeface="+mn-lt"/>
              </a:rPr>
              <a:t/>
            </a:r>
            <a:br>
              <a:rPr lang="ru-RU" sz="2400" b="1" kern="1200" dirty="0" smtClean="0">
                <a:solidFill>
                  <a:srgbClr val="FFFFFF"/>
                </a:solidFill>
                <a:latin typeface="+mn-lt"/>
              </a:rPr>
            </a:br>
            <a:r>
              <a:rPr lang="ru-RU" sz="2400" b="1" kern="1200" dirty="0" smtClean="0">
                <a:solidFill>
                  <a:srgbClr val="FFFFFF"/>
                </a:solidFill>
                <a:latin typeface="+mn-lt"/>
              </a:rPr>
              <a:t>Структура </a:t>
            </a:r>
            <a:r>
              <a:rPr lang="ru-RU" sz="2400" b="1" kern="1200" dirty="0">
                <a:solidFill>
                  <a:srgbClr val="FFFFFF"/>
                </a:solidFill>
                <a:latin typeface="+mn-lt"/>
              </a:rPr>
              <a:t>перспективной </a:t>
            </a:r>
            <a:r>
              <a:rPr lang="ru-RU" sz="2400" b="1" kern="1200" dirty="0" smtClean="0">
                <a:solidFill>
                  <a:srgbClr val="FFFFFF"/>
                </a:solidFill>
                <a:latin typeface="+mn-lt"/>
              </a:rPr>
              <a:t>модели   ЕГЭ </a:t>
            </a:r>
            <a:br>
              <a:rPr lang="ru-RU" sz="2400" b="1" kern="1200" dirty="0" smtClean="0">
                <a:solidFill>
                  <a:srgbClr val="FFFFFF"/>
                </a:solidFill>
                <a:latin typeface="+mn-lt"/>
              </a:rPr>
            </a:br>
            <a:r>
              <a:rPr lang="ru-RU" sz="2400" b="1" kern="1200" dirty="0" smtClean="0">
                <a:solidFill>
                  <a:srgbClr val="FFFFFF"/>
                </a:solidFill>
                <a:latin typeface="+mn-lt"/>
              </a:rPr>
              <a:t>по </a:t>
            </a:r>
            <a:r>
              <a:rPr lang="ru-RU" sz="2400" b="1" kern="1200" dirty="0">
                <a:solidFill>
                  <a:srgbClr val="FFFFFF"/>
                </a:solidFill>
                <a:latin typeface="+mn-lt"/>
              </a:rPr>
              <a:t>литературе </a:t>
            </a:r>
            <a:r>
              <a:rPr lang="ru-RU" sz="2400" b="1" kern="1200" dirty="0" smtClean="0">
                <a:solidFill>
                  <a:srgbClr val="FFFFFF"/>
                </a:solidFill>
                <a:latin typeface="+mn-lt"/>
              </a:rPr>
              <a:t/>
            </a:r>
            <a:br>
              <a:rPr lang="ru-RU" sz="2400" b="1" kern="1200" dirty="0" smtClean="0">
                <a:solidFill>
                  <a:srgbClr val="FFFFFF"/>
                </a:solidFill>
                <a:latin typeface="+mn-lt"/>
              </a:rPr>
            </a:br>
            <a:endParaRPr lang="ru-RU" sz="2400" b="1" kern="1200" dirty="0">
              <a:solidFill>
                <a:srgbClr val="FFFFFF"/>
              </a:solidFill>
              <a:latin typeface="+mn-lt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235845088"/>
              </p:ext>
            </p:extLst>
          </p:nvPr>
        </p:nvGraphicFramePr>
        <p:xfrm>
          <a:off x="395536" y="1772816"/>
          <a:ext cx="8496944" cy="4824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/>
                <a:gridCol w="1811591"/>
                <a:gridCol w="3517001"/>
                <a:gridCol w="1800200"/>
              </a:tblGrid>
              <a:tr h="634645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0099"/>
                          </a:solidFill>
                          <a:latin typeface="+mn-lt"/>
                        </a:rPr>
                        <a:t>№ задания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0099"/>
                          </a:solidFill>
                          <a:latin typeface="+mn-lt"/>
                        </a:rPr>
                        <a:t>Уровень сложности</a:t>
                      </a:r>
                      <a:endParaRPr lang="ru-RU" sz="1600" dirty="0">
                        <a:solidFill>
                          <a:srgbClr val="000099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0099"/>
                          </a:solidFill>
                          <a:latin typeface="+mn-lt"/>
                        </a:rPr>
                        <a:t> Рекомендуемый объем ответа</a:t>
                      </a:r>
                      <a:endParaRPr lang="ru-RU" sz="1600" dirty="0">
                        <a:solidFill>
                          <a:srgbClr val="000099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0099"/>
                          </a:solidFill>
                          <a:latin typeface="+mn-lt"/>
                        </a:rPr>
                        <a:t>Максимальный балл</a:t>
                      </a:r>
                      <a:endParaRPr lang="ru-RU" sz="1600" dirty="0">
                        <a:solidFill>
                          <a:srgbClr val="000099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302691"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/>
                          <a:cs typeface="+mn-cs"/>
                        </a:rPr>
                        <a:t>1.1/1.2</a:t>
                      </a:r>
                    </a:p>
                    <a:p>
                      <a:pPr algn="ctr"/>
                      <a:r>
                        <a:rPr lang="ru-RU" sz="1800" b="1" kern="120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/>
                          <a:cs typeface="+mn-cs"/>
                        </a:rPr>
                        <a:t> и</a:t>
                      </a:r>
                    </a:p>
                    <a:p>
                      <a:pPr algn="ctr"/>
                      <a:r>
                        <a:rPr lang="ru-RU" sz="1800" b="1" kern="120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/>
                          <a:cs typeface="+mn-cs"/>
                        </a:rPr>
                        <a:t> 3.1/3.2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/>
                          <a:cs typeface="+mn-cs"/>
                        </a:rPr>
                        <a:t>базовый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/>
                        </a:rPr>
                        <a:t>50 слов (если в ответе менее 40 слов, то такая работа оценивается 0 баллов)</a:t>
                      </a:r>
                      <a:endParaRPr lang="ru-RU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000099"/>
                          </a:solidFill>
                          <a:latin typeface="+mn-lt"/>
                        </a:rPr>
                        <a:t>8</a:t>
                      </a:r>
                      <a:endParaRPr lang="ru-RU" sz="2000" b="1" dirty="0">
                        <a:solidFill>
                          <a:srgbClr val="000099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2691"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/>
                          <a:cs typeface="+mn-cs"/>
                        </a:rPr>
                        <a:t>2 и 4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/>
                          <a:cs typeface="+mn-cs"/>
                        </a:rPr>
                        <a:t>повышенный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0215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MS Mincho"/>
                          <a:cs typeface="+mn-cs"/>
                        </a:rPr>
                        <a:t>50 слов (если в ответе менее 40 слов, то такая работа оценивается 0 баллов)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000099"/>
                          </a:solidFill>
                          <a:latin typeface="+mn-lt"/>
                        </a:rPr>
                        <a:t>9</a:t>
                      </a:r>
                      <a:endParaRPr lang="ru-RU" sz="2000" b="1" dirty="0">
                        <a:solidFill>
                          <a:srgbClr val="000099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183680"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/>
                          <a:cs typeface="+mn-cs"/>
                        </a:rPr>
                        <a:t>5.1 -- 5.4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/>
                          <a:cs typeface="+mn-cs"/>
                        </a:rPr>
                        <a:t>высокий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MS Mincho"/>
                        </a:rPr>
                        <a:t>250 (если в сочинении менее 200 слов, то такая работа считается невыполненной и оценивается 0 баллов).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000099"/>
                          </a:solidFill>
                          <a:latin typeface="+mn-lt"/>
                        </a:rPr>
                        <a:t>19</a:t>
                      </a:r>
                      <a:endParaRPr lang="ru-RU" sz="2000" b="1" dirty="0">
                        <a:solidFill>
                          <a:srgbClr val="000099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</a:tr>
              <a:tr h="400829">
                <a:tc gridSpan="3"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1800" b="1" i="0" kern="1200" dirty="0" smtClean="0">
                          <a:solidFill>
                            <a:srgbClr val="000099"/>
                          </a:solidFill>
                          <a:effectLst/>
                          <a:latin typeface="+mn-lt"/>
                          <a:ea typeface="MS Mincho"/>
                          <a:cs typeface="+mn-cs"/>
                        </a:rPr>
                        <a:t>Максимальный общий балл</a:t>
                      </a:r>
                      <a:endParaRPr lang="ru-RU" sz="1800" b="1" i="0" kern="1200" dirty="0">
                        <a:solidFill>
                          <a:srgbClr val="000099"/>
                        </a:solidFill>
                        <a:effectLst/>
                        <a:latin typeface="+mn-lt"/>
                        <a:ea typeface="MS Mincho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1" dirty="0" smtClean="0">
                          <a:solidFill>
                            <a:srgbClr val="000099"/>
                          </a:solidFill>
                          <a:latin typeface="+mn-lt"/>
                        </a:rPr>
                        <a:t>53</a:t>
                      </a:r>
                      <a:endParaRPr lang="ru-RU" sz="2000" b="1" i="1" dirty="0">
                        <a:solidFill>
                          <a:srgbClr val="000099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42792652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31640" y="260648"/>
            <a:ext cx="5422400" cy="1200329"/>
          </a:xfrm>
          <a:prstGeom prst="rect">
            <a:avLst/>
          </a:prstGeom>
          <a:solidFill>
            <a:srgbClr val="006666"/>
          </a:solidFill>
        </p:spPr>
        <p:txBody>
          <a:bodyPr wrap="square" rtlCol="0">
            <a:spAutoFit/>
          </a:bodyPr>
          <a:lstStyle/>
          <a:p>
            <a:endParaRPr lang="ru-RU" sz="2400" b="1" dirty="0" smtClean="0">
              <a:solidFill>
                <a:schemeClr val="bg1"/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Условия проведения апробации</a:t>
            </a:r>
          </a:p>
          <a:p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64088" y="1844824"/>
            <a:ext cx="3600400" cy="646331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Предоставляемые материалы</a:t>
            </a:r>
            <a:endParaRPr lang="ru-RU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79512" y="1628800"/>
            <a:ext cx="5037475" cy="40011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Организационные требования </a:t>
            </a:r>
            <a:endParaRPr lang="ru-RU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436096" y="2708920"/>
            <a:ext cx="3456384" cy="2616101"/>
          </a:xfrm>
          <a:prstGeom prst="rect">
            <a:avLst/>
          </a:prstGeom>
          <a:solidFill>
            <a:schemeClr val="accent3"/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dirty="0" smtClean="0"/>
              <a:t>Инструкция для проведения апробации перспективной модели ЕГЭ по литературе</a:t>
            </a:r>
          </a:p>
          <a:p>
            <a:pPr marL="285750" lvl="0" indent="-28575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dirty="0" smtClean="0"/>
              <a:t>2 апробационных варианта КИМ ЕГЭ по литературе</a:t>
            </a:r>
          </a:p>
          <a:p>
            <a:pPr marL="285750" lvl="0" indent="-28575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dirty="0" smtClean="0"/>
              <a:t>Критерии оценивания</a:t>
            </a:r>
          </a:p>
          <a:p>
            <a:pPr marL="285750" lvl="0" indent="-28575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dirty="0" smtClean="0"/>
              <a:t>Таблица </a:t>
            </a:r>
            <a:r>
              <a:rPr lang="ru-RU" sz="1600" dirty="0"/>
              <a:t>сбора данных по результатам </a:t>
            </a:r>
            <a:r>
              <a:rPr lang="ru-RU" sz="1600" dirty="0" smtClean="0"/>
              <a:t>апробации</a:t>
            </a:r>
            <a:endParaRPr lang="ru-RU" sz="1600" dirty="0"/>
          </a:p>
          <a:p>
            <a:pPr marL="285750" lvl="0" indent="-28575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dirty="0"/>
              <a:t>Анкета для </a:t>
            </a:r>
            <a:r>
              <a:rPr lang="ru-RU" sz="1600" dirty="0" smtClean="0"/>
              <a:t>учителя</a:t>
            </a:r>
            <a:endParaRPr lang="ru-RU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179512" y="2204864"/>
            <a:ext cx="5040559" cy="3139321"/>
          </a:xfrm>
          <a:prstGeom prst="rect">
            <a:avLst/>
          </a:prstGeom>
          <a:solidFill>
            <a:schemeClr val="accent3"/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lvl="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dirty="0"/>
              <a:t>Апробация </a:t>
            </a:r>
            <a:r>
              <a:rPr lang="ru-RU" sz="1600" dirty="0" smtClean="0"/>
              <a:t>проводилась </a:t>
            </a:r>
            <a:r>
              <a:rPr lang="ru-RU" sz="1600" dirty="0"/>
              <a:t>в </a:t>
            </a:r>
            <a:r>
              <a:rPr lang="ru-RU" sz="1600" dirty="0" smtClean="0"/>
              <a:t>10-х </a:t>
            </a:r>
            <a:r>
              <a:rPr lang="ru-RU" sz="1600" dirty="0"/>
              <a:t>или </a:t>
            </a:r>
            <a:r>
              <a:rPr lang="ru-RU" sz="1600" dirty="0" smtClean="0"/>
              <a:t>11-х классах разного профиля</a:t>
            </a:r>
            <a:endParaRPr lang="ru-RU" sz="1600" dirty="0"/>
          </a:p>
          <a:p>
            <a:pPr marL="285750" lvl="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dirty="0" smtClean="0"/>
              <a:t>Время </a:t>
            </a:r>
            <a:r>
              <a:rPr lang="ru-RU" sz="1600" dirty="0"/>
              <a:t>на выполнение всей </a:t>
            </a:r>
            <a:r>
              <a:rPr lang="ru-RU" sz="1600" dirty="0" smtClean="0"/>
              <a:t>работы составляло </a:t>
            </a:r>
            <a:r>
              <a:rPr lang="ru-RU" sz="1600" dirty="0"/>
              <a:t>3 часа 55 </a:t>
            </a:r>
            <a:r>
              <a:rPr lang="ru-RU" sz="1600" dirty="0" smtClean="0"/>
              <a:t>минут</a:t>
            </a:r>
            <a:endParaRPr lang="ru-RU" sz="1600" dirty="0"/>
          </a:p>
          <a:p>
            <a:pPr marL="285750" lvl="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dirty="0"/>
              <a:t>Каждому обучающемуся </a:t>
            </a:r>
            <a:r>
              <a:rPr lang="ru-RU" sz="1600" dirty="0" smtClean="0"/>
              <a:t>предоставлялись КИМ </a:t>
            </a:r>
            <a:r>
              <a:rPr lang="ru-RU" sz="1600" dirty="0"/>
              <a:t>в напечатанном </a:t>
            </a:r>
            <a:r>
              <a:rPr lang="ru-RU" sz="1600" dirty="0" smtClean="0"/>
              <a:t>виде</a:t>
            </a:r>
            <a:endParaRPr lang="ru-RU" sz="1600" dirty="0"/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dirty="0"/>
              <a:t>На класс </a:t>
            </a:r>
            <a:r>
              <a:rPr lang="ru-RU" sz="1600" dirty="0" smtClean="0"/>
              <a:t>выдавалось </a:t>
            </a:r>
            <a:r>
              <a:rPr lang="ru-RU" sz="1600" dirty="0"/>
              <a:t>2 варианта КИМ и </a:t>
            </a:r>
            <a:r>
              <a:rPr lang="ru-RU" sz="1600" dirty="0" smtClean="0"/>
              <a:t>сидящие рядом школьники получали разные варианты</a:t>
            </a:r>
            <a:endParaRPr lang="ru-RU" sz="1600" dirty="0"/>
          </a:p>
          <a:p>
            <a:pPr marL="285750" lvl="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dirty="0"/>
              <a:t>Словари и тексты художественных произведений не </a:t>
            </a:r>
            <a:r>
              <a:rPr lang="ru-RU" sz="1600" dirty="0" smtClean="0"/>
              <a:t>выдавались</a:t>
            </a:r>
            <a:endParaRPr lang="ru-RU" sz="1600" dirty="0"/>
          </a:p>
        </p:txBody>
      </p:sp>
      <p:pic>
        <p:nvPicPr>
          <p:cNvPr id="11" name="Picture 4" descr="http://vdv-up.ru/upload/iblock/116/11694eed37f069cd94be1db19d67347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60648"/>
            <a:ext cx="1954844" cy="1493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79512" y="5445224"/>
            <a:ext cx="8709817" cy="1231106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1600" b="1" dirty="0" smtClean="0">
                <a:solidFill>
                  <a:schemeClr val="bg1"/>
                </a:solidFill>
              </a:rPr>
              <a:t>В апробации приняли участие более 1000 участников из 60 образовательных организаций разных типов 13 субъектов РФ </a:t>
            </a:r>
            <a:r>
              <a:rPr lang="ru-RU" sz="1400" dirty="0" smtClean="0">
                <a:solidFill>
                  <a:schemeClr val="bg1"/>
                </a:solidFill>
              </a:rPr>
              <a:t>(Калининградская область, Костромская область, Красноярский край, Ленинградская область, г. Москва, Нижегородская область, Республика Бурятия, Республика Татарстан, г. Санкт-Петербург, Тверская область, Ульяновская область, Челябинская область, Ямало-Ненецкий автономный округ)  </a:t>
            </a:r>
            <a:endParaRPr lang="ru-RU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im8-tub-ru.yandex.net/i?id=6948456-08-16f-53639&amp;n=21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13058" y="222233"/>
            <a:ext cx="1877640" cy="1432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79512" y="1916832"/>
            <a:ext cx="7272808" cy="30469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endParaRPr lang="ru-RU" sz="1600" dirty="0" smtClean="0">
              <a:latin typeface="+mn-lt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+mn-lt"/>
              </a:rPr>
              <a:t>Накануне </a:t>
            </a:r>
            <a:r>
              <a:rPr lang="ru-RU" sz="1600" dirty="0">
                <a:latin typeface="+mn-lt"/>
              </a:rPr>
              <a:t>проведения </a:t>
            </a:r>
            <a:r>
              <a:rPr lang="ru-RU" sz="1600" dirty="0" smtClean="0">
                <a:latin typeface="+mn-lt"/>
              </a:rPr>
              <a:t>апробации школьники были ознакомлены </a:t>
            </a:r>
            <a:r>
              <a:rPr lang="ru-RU" sz="1600" dirty="0">
                <a:latin typeface="+mn-lt"/>
              </a:rPr>
              <a:t>со структурой работы, </a:t>
            </a:r>
            <a:r>
              <a:rPr lang="ru-RU" sz="1600" dirty="0" smtClean="0">
                <a:latin typeface="+mn-lt"/>
              </a:rPr>
              <a:t>требованиями и  инструкциями к заданиям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+mn-lt"/>
              </a:rPr>
              <a:t>В </a:t>
            </a:r>
            <a:r>
              <a:rPr lang="ru-RU" sz="1600" dirty="0">
                <a:latin typeface="+mn-lt"/>
              </a:rPr>
              <a:t>день </a:t>
            </a:r>
            <a:r>
              <a:rPr lang="ru-RU" sz="1600" dirty="0" smtClean="0">
                <a:latin typeface="+mn-lt"/>
              </a:rPr>
              <a:t>апробации проводился краткий инструктаж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ru-RU" sz="1600" dirty="0">
                <a:latin typeface="+mn-lt"/>
              </a:rPr>
              <a:t>Работа </a:t>
            </a:r>
            <a:r>
              <a:rPr lang="ru-RU" sz="1600" dirty="0" smtClean="0">
                <a:latin typeface="+mn-lt"/>
              </a:rPr>
              <a:t>выполнялась </a:t>
            </a:r>
            <a:r>
              <a:rPr lang="ru-RU" sz="1600" dirty="0">
                <a:latin typeface="+mn-lt"/>
              </a:rPr>
              <a:t>на </a:t>
            </a:r>
            <a:r>
              <a:rPr lang="ru-RU" sz="1600" dirty="0" smtClean="0">
                <a:latin typeface="+mn-lt"/>
              </a:rPr>
              <a:t>листах размера А4: </a:t>
            </a:r>
            <a:r>
              <a:rPr lang="ru-RU" sz="1600" dirty="0">
                <a:latin typeface="+mn-lt"/>
              </a:rPr>
              <a:t>2 листа – для записи ответов, 2 листа – для черновика, 1 лист </a:t>
            </a:r>
            <a:r>
              <a:rPr lang="ru-RU" sz="1600" dirty="0" smtClean="0">
                <a:latin typeface="+mn-lt"/>
              </a:rPr>
              <a:t>– для </a:t>
            </a:r>
            <a:r>
              <a:rPr lang="ru-RU" sz="1600" dirty="0">
                <a:latin typeface="+mn-lt"/>
              </a:rPr>
              <a:t>записи личных </a:t>
            </a:r>
            <a:r>
              <a:rPr lang="ru-RU" sz="1600" dirty="0" smtClean="0">
                <a:latin typeface="+mn-lt"/>
              </a:rPr>
              <a:t>данных, который в ФИПИ не передавался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+mn-lt"/>
              </a:rPr>
              <a:t>Работы сканировались до начала проверки и затем  проверялись учителем по предложенным ФИПИ  критериям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+mn-lt"/>
              </a:rPr>
              <a:t>Результаты каждого ученика вносились в таблицу сбора данных под условным номером  </a:t>
            </a:r>
          </a:p>
          <a:p>
            <a:pPr marL="285750" lvl="0" indent="-285750" algn="l"/>
            <a:endParaRPr lang="ru-RU" sz="1600" dirty="0"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6564" y="5301208"/>
            <a:ext cx="8691348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1800" b="1" dirty="0">
                <a:solidFill>
                  <a:schemeClr val="bg1"/>
                </a:solidFill>
              </a:rPr>
              <a:t>Рекомендации по переводу первичных баллов в школьную отметку</a:t>
            </a:r>
            <a:endParaRPr lang="ru-RU" sz="1800" dirty="0">
              <a:solidFill>
                <a:schemeClr val="bg1"/>
              </a:solidFill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9569304"/>
              </p:ext>
            </p:extLst>
          </p:nvPr>
        </p:nvGraphicFramePr>
        <p:xfrm>
          <a:off x="539552" y="5877272"/>
          <a:ext cx="6624737" cy="7920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55060"/>
                <a:gridCol w="987085"/>
                <a:gridCol w="1128855"/>
                <a:gridCol w="1127531"/>
                <a:gridCol w="1126206"/>
              </a:tblGrid>
              <a:tr h="424940">
                <a:tc>
                  <a:txBody>
                    <a:bodyPr/>
                    <a:lstStyle/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effectLst/>
                      </a:endParaRPr>
                    </a:p>
                    <a:p>
                      <a:pPr algn="l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Школьная </a:t>
                      </a:r>
                      <a:r>
                        <a:rPr lang="ru-RU" sz="1800" dirty="0">
                          <a:effectLst/>
                        </a:rPr>
                        <a:t>отметка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effectLst/>
                      </a:endParaRPr>
                    </a:p>
                    <a:p>
                      <a:pPr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«</a:t>
                      </a:r>
                      <a:r>
                        <a:rPr lang="ru-RU" sz="1800" dirty="0">
                          <a:effectLst/>
                        </a:rPr>
                        <a:t>2»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effectLst/>
                      </a:endParaRPr>
                    </a:p>
                    <a:p>
                      <a:pPr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«</a:t>
                      </a:r>
                      <a:r>
                        <a:rPr lang="ru-RU" sz="1800" dirty="0">
                          <a:effectLst/>
                        </a:rPr>
                        <a:t>3»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effectLst/>
                      </a:endParaRPr>
                    </a:p>
                    <a:p>
                      <a:pPr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«</a:t>
                      </a:r>
                      <a:r>
                        <a:rPr lang="ru-RU" sz="1800" dirty="0">
                          <a:effectLst/>
                        </a:rPr>
                        <a:t>4»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effectLst/>
                      </a:endParaRPr>
                    </a:p>
                    <a:p>
                      <a:pPr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«</a:t>
                      </a:r>
                      <a:r>
                        <a:rPr lang="ru-RU" sz="1800" dirty="0">
                          <a:effectLst/>
                        </a:rPr>
                        <a:t>5»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36714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Первичный балл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0-9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10–30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31115" algn="ctr">
                        <a:lnSpc>
                          <a:spcPts val="138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31–45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65430" algn="ctr">
                        <a:lnSpc>
                          <a:spcPts val="138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46–53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3" name="Picture 4" descr="http://im3-tub-ru.yandex.net/i?id=117460690-27-72&amp;n=21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7632528" y="1772816"/>
            <a:ext cx="1358169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2" descr="http://dok.borovichi.ru/files/images/foto_30472.jp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47065" r="44112"/>
          <a:stretch/>
        </p:blipFill>
        <p:spPr bwMode="auto">
          <a:xfrm>
            <a:off x="6470418" y="2994529"/>
            <a:ext cx="2520280" cy="989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2" descr="http://im7-tub-ru.yandex.net/i?id=197583192-57-72&amp;n=21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32529" y="4077072"/>
            <a:ext cx="1358168" cy="103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331640" y="260648"/>
            <a:ext cx="5422400" cy="1200329"/>
          </a:xfrm>
          <a:prstGeom prst="rect">
            <a:avLst/>
          </a:prstGeom>
          <a:solidFill>
            <a:srgbClr val="006666"/>
          </a:solidFill>
        </p:spPr>
        <p:txBody>
          <a:bodyPr wrap="square" rtlCol="0">
            <a:spAutoFit/>
          </a:bodyPr>
          <a:lstStyle/>
          <a:p>
            <a:endParaRPr lang="ru-RU" sz="2400" b="1" dirty="0" smtClean="0">
              <a:solidFill>
                <a:schemeClr val="bg1"/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Условия проведения апробации</a:t>
            </a:r>
          </a:p>
          <a:p>
            <a:endParaRPr lang="ru-RU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331640" y="188640"/>
            <a:ext cx="7595960" cy="1200329"/>
          </a:xfrm>
          <a:prstGeom prst="rect">
            <a:avLst/>
          </a:prstGeom>
          <a:solidFill>
            <a:srgbClr val="006666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</a:rPr>
              <a:t>Анкета для учителя, </a:t>
            </a:r>
            <a:endParaRPr lang="ru-RU" sz="2400" b="1" dirty="0" smtClean="0">
              <a:solidFill>
                <a:schemeClr val="bg1"/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проводившего  </a:t>
            </a:r>
            <a:r>
              <a:rPr lang="ru-RU" sz="2400" b="1" dirty="0">
                <a:solidFill>
                  <a:schemeClr val="bg1"/>
                </a:solidFill>
              </a:rPr>
              <a:t>апробацию </a:t>
            </a:r>
            <a:endParaRPr lang="ru-RU" sz="2400" b="1" dirty="0" smtClean="0">
              <a:solidFill>
                <a:schemeClr val="bg1"/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перспективной модели ЕГЭ </a:t>
            </a:r>
            <a:r>
              <a:rPr lang="ru-RU" sz="2400" b="1" dirty="0">
                <a:solidFill>
                  <a:schemeClr val="bg1"/>
                </a:solidFill>
              </a:rPr>
              <a:t>по </a:t>
            </a:r>
            <a:r>
              <a:rPr lang="ru-RU" sz="2400" b="1" dirty="0" smtClean="0">
                <a:solidFill>
                  <a:schemeClr val="bg1"/>
                </a:solidFill>
              </a:rPr>
              <a:t>литературе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1772816"/>
            <a:ext cx="7992888" cy="31393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2900" lvl="0" indent="-342900" algn="l">
              <a:buFont typeface="+mj-lt"/>
              <a:buAutoNum type="arabicPeriod"/>
            </a:pPr>
            <a:endParaRPr lang="ru-RU" dirty="0" smtClean="0"/>
          </a:p>
          <a:p>
            <a:pPr marL="342900" lvl="0" indent="-342900" algn="l">
              <a:buFont typeface="+mj-lt"/>
              <a:buAutoNum type="arabicPeriod"/>
            </a:pPr>
            <a:r>
              <a:rPr lang="ru-RU" dirty="0" smtClean="0"/>
              <a:t>ФИО учителя.</a:t>
            </a:r>
            <a:endParaRPr lang="ru-RU" dirty="0"/>
          </a:p>
          <a:p>
            <a:pPr marL="342900" lvl="0" indent="-342900" algn="l">
              <a:buFont typeface="+mj-lt"/>
              <a:buAutoNum type="arabicPeriod"/>
            </a:pPr>
            <a:r>
              <a:rPr lang="ru-RU" dirty="0"/>
              <a:t>Полное название образовательной </a:t>
            </a:r>
            <a:r>
              <a:rPr lang="ru-RU" dirty="0" smtClean="0"/>
              <a:t>организации.</a:t>
            </a:r>
            <a:endParaRPr lang="ru-RU" dirty="0"/>
          </a:p>
          <a:p>
            <a:pPr marL="342900" lvl="0" indent="-342900" algn="l">
              <a:buFont typeface="+mj-lt"/>
              <a:buAutoNum type="arabicPeriod"/>
            </a:pPr>
            <a:r>
              <a:rPr lang="ru-RU" dirty="0"/>
              <a:t>Краткая характеристика класса, в котором проходила </a:t>
            </a:r>
            <a:r>
              <a:rPr lang="ru-RU" dirty="0" smtClean="0"/>
              <a:t>апробация.</a:t>
            </a:r>
          </a:p>
          <a:p>
            <a:pPr marL="342900" lvl="0" indent="-342900" algn="l">
              <a:buFont typeface="+mj-lt"/>
              <a:buAutoNum type="arabicPeriod"/>
            </a:pPr>
            <a:r>
              <a:rPr lang="ru-RU" dirty="0" smtClean="0"/>
              <a:t>Требуют </a:t>
            </a:r>
            <a:r>
              <a:rPr lang="ru-RU" dirty="0"/>
              <a:t>ли доработки инструкции</a:t>
            </a:r>
            <a:r>
              <a:rPr lang="ru-RU" dirty="0" smtClean="0"/>
              <a:t>? </a:t>
            </a:r>
            <a:r>
              <a:rPr lang="ru-RU" dirty="0"/>
              <a:t> </a:t>
            </a:r>
          </a:p>
          <a:p>
            <a:pPr marL="342900" lvl="0" indent="-342900" algn="l">
              <a:buFont typeface="+mj-lt"/>
              <a:buAutoNum type="arabicPeriod" startAt="5"/>
            </a:pPr>
            <a:r>
              <a:rPr lang="ru-RU" dirty="0" smtClean="0"/>
              <a:t>Хватило </a:t>
            </a:r>
            <a:r>
              <a:rPr lang="ru-RU" dirty="0"/>
              <a:t>ли учащимся времени на выполнение работы? </a:t>
            </a:r>
            <a:endParaRPr lang="ru-RU" dirty="0" smtClean="0"/>
          </a:p>
          <a:p>
            <a:pPr marL="342900" lvl="0" indent="-342900" algn="l">
              <a:buFont typeface="+mj-lt"/>
              <a:buAutoNum type="arabicPeriod" startAt="6"/>
            </a:pPr>
            <a:r>
              <a:rPr lang="ru-RU" dirty="0" smtClean="0"/>
              <a:t>Какие </a:t>
            </a:r>
            <a:r>
              <a:rPr lang="ru-RU" dirty="0"/>
              <a:t>задания показались трудными? (укажите номера</a:t>
            </a:r>
            <a:r>
              <a:rPr lang="ru-RU" dirty="0" smtClean="0"/>
              <a:t>) </a:t>
            </a:r>
            <a:r>
              <a:rPr lang="ru-RU" dirty="0"/>
              <a:t> </a:t>
            </a:r>
          </a:p>
          <a:p>
            <a:pPr marL="342900" lvl="0" indent="-342900" algn="l">
              <a:buFont typeface="+mj-lt"/>
              <a:buAutoNum type="arabicPeriod" startAt="6"/>
            </a:pPr>
            <a:r>
              <a:rPr lang="ru-RU" dirty="0"/>
              <a:t>Предложения по совершенствованию модели (задания, структура, критерии, инструкции)</a:t>
            </a:r>
          </a:p>
          <a:p>
            <a:pPr marL="342900" indent="-342900" algn="l">
              <a:buFont typeface="+mj-lt"/>
              <a:buAutoNum type="arabicPeriod" startAt="6"/>
            </a:pPr>
            <a:r>
              <a:rPr lang="ru-RU" dirty="0" smtClean="0"/>
              <a:t>Рекомендовать </a:t>
            </a:r>
            <a:r>
              <a:rPr lang="ru-RU" dirty="0"/>
              <a:t>предложенную модель к </a:t>
            </a:r>
            <a:r>
              <a:rPr lang="ru-RU" dirty="0" smtClean="0"/>
              <a:t>использованию.</a:t>
            </a:r>
          </a:p>
          <a:p>
            <a:pPr algn="ctr"/>
            <a:r>
              <a:rPr lang="ru-RU" dirty="0" smtClean="0"/>
              <a:t>      </a:t>
            </a:r>
            <a:endParaRPr lang="ru-RU" dirty="0"/>
          </a:p>
        </p:txBody>
      </p:sp>
      <p:pic>
        <p:nvPicPr>
          <p:cNvPr id="8" name="Picture 6" descr="C:\Documents and Settings\Лариса\Рабочий стол\Литература. ЕГЭ. ФИПИ\Конференция критерии\Новая папка\884049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30850" y="5013176"/>
            <a:ext cx="4661430" cy="1561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fipi1">
  <a:themeElements>
    <a:clrScheme name="presentation_rus_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_rus_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=""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=""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20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=""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=""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20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sentation_rus_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3598</TotalTime>
  <Words>1530</Words>
  <Application>Microsoft Office PowerPoint</Application>
  <PresentationFormat>Экран (4:3)</PresentationFormat>
  <Paragraphs>230</Paragraphs>
  <Slides>16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1_fipi1</vt:lpstr>
      <vt:lpstr>Слайд 1</vt:lpstr>
      <vt:lpstr> Отличия перспективной модели ЕГЭ по литературе от действующей модели </vt:lpstr>
      <vt:lpstr> Отличия перспективной модели ЕГЭ по литературе от действующей модели </vt:lpstr>
      <vt:lpstr> Отличия перспективной модели ЕГЭ по литературе от действующей модели </vt:lpstr>
      <vt:lpstr>Слайд 5</vt:lpstr>
      <vt:lpstr> Структура перспективной модели   ЕГЭ  по литературе  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Ларочка</dc:creator>
  <cp:lastModifiedBy>Зинина Елена Андреевна</cp:lastModifiedBy>
  <cp:revision>79</cp:revision>
  <dcterms:created xsi:type="dcterms:W3CDTF">2016-06-04T22:25:54Z</dcterms:created>
  <dcterms:modified xsi:type="dcterms:W3CDTF">2016-10-27T18:00:32Z</dcterms:modified>
</cp:coreProperties>
</file>