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313" r:id="rId4"/>
    <p:sldId id="314" r:id="rId5"/>
    <p:sldId id="315" r:id="rId6"/>
    <p:sldId id="316" r:id="rId7"/>
    <p:sldId id="321" r:id="rId8"/>
    <p:sldId id="317" r:id="rId9"/>
    <p:sldId id="318" r:id="rId10"/>
    <p:sldId id="319" r:id="rId11"/>
    <p:sldId id="291" r:id="rId12"/>
    <p:sldId id="292" r:id="rId13"/>
    <p:sldId id="293" r:id="rId14"/>
    <p:sldId id="294" r:id="rId15"/>
    <p:sldId id="295" r:id="rId16"/>
    <p:sldId id="296" r:id="rId17"/>
    <p:sldId id="310" r:id="rId18"/>
    <p:sldId id="312" r:id="rId19"/>
    <p:sldId id="320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98E"/>
    <a:srgbClr val="990000"/>
    <a:srgbClr val="0046D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68" d="100"/>
          <a:sy n="68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57036-C85A-4AE3-B8D1-77827E573A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4F90DA-B2B2-443D-A435-E5F9EB9D87FD}">
      <dgm:prSet phldrT="[Текст]" custT="1"/>
      <dgm:spPr/>
      <dgm:t>
        <a:bodyPr/>
        <a:lstStyle/>
        <a:p>
          <a:r>
            <a:rPr lang="ru-RU" sz="2000" b="1" dirty="0" smtClean="0"/>
            <a:t>Выявление дефицитов педагогов на основе анализа результатов ЕГЭ; </a:t>
          </a:r>
          <a:endParaRPr lang="ru-RU" sz="2000" b="1" dirty="0"/>
        </a:p>
      </dgm:t>
    </dgm:pt>
    <dgm:pt modelId="{E1F82A31-CBC5-4AF4-AD9A-719F06F7556F}" type="parTrans" cxnId="{A9358645-6F87-4736-9347-73F33464CF5E}">
      <dgm:prSet/>
      <dgm:spPr/>
      <dgm:t>
        <a:bodyPr/>
        <a:lstStyle/>
        <a:p>
          <a:endParaRPr lang="ru-RU"/>
        </a:p>
      </dgm:t>
    </dgm:pt>
    <dgm:pt modelId="{5870D9CA-8C11-4A23-A420-976271C5169F}" type="sibTrans" cxnId="{A9358645-6F87-4736-9347-73F33464CF5E}">
      <dgm:prSet/>
      <dgm:spPr/>
      <dgm:t>
        <a:bodyPr/>
        <a:lstStyle/>
        <a:p>
          <a:endParaRPr lang="ru-RU"/>
        </a:p>
      </dgm:t>
    </dgm:pt>
    <dgm:pt modelId="{DBF506BB-FF74-4ACA-B51F-0090199B84AE}">
      <dgm:prSet phldrT="[Текст]" custT="1"/>
      <dgm:spPr/>
      <dgm:t>
        <a:bodyPr/>
        <a:lstStyle/>
        <a:p>
          <a:r>
            <a:rPr lang="ru-RU" sz="1800" b="1" dirty="0" smtClean="0"/>
            <a:t>Реализация региональных проектов повышения качества образования в школах с низкими образовательными результатами обучения и школах, функционирующих в сложных социальных контекстах;</a:t>
          </a:r>
          <a:endParaRPr lang="ru-RU" sz="1800" b="1" dirty="0"/>
        </a:p>
      </dgm:t>
    </dgm:pt>
    <dgm:pt modelId="{5FCBD27A-71D8-43C8-82DE-B6226EB5E280}" type="parTrans" cxnId="{155D0E6F-6E04-4A20-BDBA-9D1C8F980515}">
      <dgm:prSet/>
      <dgm:spPr/>
      <dgm:t>
        <a:bodyPr/>
        <a:lstStyle/>
        <a:p>
          <a:endParaRPr lang="ru-RU"/>
        </a:p>
      </dgm:t>
    </dgm:pt>
    <dgm:pt modelId="{B0513E74-DC31-4866-9329-896EAA1E4410}" type="sibTrans" cxnId="{155D0E6F-6E04-4A20-BDBA-9D1C8F980515}">
      <dgm:prSet/>
      <dgm:spPr/>
      <dgm:t>
        <a:bodyPr/>
        <a:lstStyle/>
        <a:p>
          <a:endParaRPr lang="ru-RU"/>
        </a:p>
      </dgm:t>
    </dgm:pt>
    <dgm:pt modelId="{68848252-F4AC-455B-B1EF-F794C8A362F6}">
      <dgm:prSet phldrT="[Текст]" custT="1"/>
      <dgm:spPr/>
      <dgm:t>
        <a:bodyPr/>
        <a:lstStyle/>
        <a:p>
          <a:r>
            <a:rPr lang="ru-RU" sz="2000" b="1" dirty="0" smtClean="0"/>
            <a:t>Разработка и реализация модульных вариативных программ дополнительного профессионального образования педагогов;</a:t>
          </a:r>
          <a:endParaRPr lang="ru-RU" sz="2000" b="1" dirty="0"/>
        </a:p>
      </dgm:t>
    </dgm:pt>
    <dgm:pt modelId="{1BE3B6D8-7A28-4120-9DF0-586438923F31}" type="parTrans" cxnId="{9B21A3D3-3EA6-4A55-8E6A-8D3FE253B3FE}">
      <dgm:prSet/>
      <dgm:spPr/>
      <dgm:t>
        <a:bodyPr/>
        <a:lstStyle/>
        <a:p>
          <a:endParaRPr lang="ru-RU"/>
        </a:p>
      </dgm:t>
    </dgm:pt>
    <dgm:pt modelId="{D23E75A4-2843-4301-BE8A-4A794952BBD7}" type="sibTrans" cxnId="{9B21A3D3-3EA6-4A55-8E6A-8D3FE253B3FE}">
      <dgm:prSet/>
      <dgm:spPr/>
      <dgm:t>
        <a:bodyPr/>
        <a:lstStyle/>
        <a:p>
          <a:endParaRPr lang="ru-RU"/>
        </a:p>
      </dgm:t>
    </dgm:pt>
    <dgm:pt modelId="{01FB2611-A3A5-4F7F-B5B6-87F7C28617CF}">
      <dgm:prSet custT="1"/>
      <dgm:spPr/>
      <dgm:t>
        <a:bodyPr/>
        <a:lstStyle/>
        <a:p>
          <a:r>
            <a:rPr lang="ru-RU" sz="2000" b="1" dirty="0" smtClean="0"/>
            <a:t>Разработка и реализация моделей формирования и оценивания новых компетенций педагогов; </a:t>
          </a:r>
          <a:endParaRPr lang="ru-RU" sz="2000" b="1" dirty="0"/>
        </a:p>
      </dgm:t>
    </dgm:pt>
    <dgm:pt modelId="{A68ADD0D-13AE-40FD-AEEF-94C2F1A0C9E1}" type="parTrans" cxnId="{2599B178-1FE0-49F1-A8B4-6EC5D1B2925F}">
      <dgm:prSet/>
      <dgm:spPr/>
      <dgm:t>
        <a:bodyPr/>
        <a:lstStyle/>
        <a:p>
          <a:endParaRPr lang="ru-RU"/>
        </a:p>
      </dgm:t>
    </dgm:pt>
    <dgm:pt modelId="{2373DE28-368F-49DD-8B89-3FAE30E562CF}" type="sibTrans" cxnId="{2599B178-1FE0-49F1-A8B4-6EC5D1B2925F}">
      <dgm:prSet/>
      <dgm:spPr/>
      <dgm:t>
        <a:bodyPr/>
        <a:lstStyle/>
        <a:p>
          <a:endParaRPr lang="ru-RU"/>
        </a:p>
      </dgm:t>
    </dgm:pt>
    <dgm:pt modelId="{E39717D4-9DEC-4278-8240-966EC9282400}" type="pres">
      <dgm:prSet presAssocID="{43E57036-C85A-4AE3-B8D1-77827E57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22A1B-BAB6-422F-84F2-AF9B8689507A}" type="pres">
      <dgm:prSet presAssocID="{43E57036-C85A-4AE3-B8D1-77827E573A59}" presName="Name1" presStyleCnt="0"/>
      <dgm:spPr/>
      <dgm:t>
        <a:bodyPr/>
        <a:lstStyle/>
        <a:p>
          <a:endParaRPr lang="ru-RU"/>
        </a:p>
      </dgm:t>
    </dgm:pt>
    <dgm:pt modelId="{C619E156-8B45-491B-A1A3-BAF9A3CCBB51}" type="pres">
      <dgm:prSet presAssocID="{43E57036-C85A-4AE3-B8D1-77827E573A59}" presName="cycle" presStyleCnt="0"/>
      <dgm:spPr/>
      <dgm:t>
        <a:bodyPr/>
        <a:lstStyle/>
        <a:p>
          <a:endParaRPr lang="ru-RU"/>
        </a:p>
      </dgm:t>
    </dgm:pt>
    <dgm:pt modelId="{545FC572-BF33-4AD3-9F35-6B6A95C0EE26}" type="pres">
      <dgm:prSet presAssocID="{43E57036-C85A-4AE3-B8D1-77827E573A59}" presName="srcNode" presStyleLbl="node1" presStyleIdx="0" presStyleCnt="4"/>
      <dgm:spPr/>
      <dgm:t>
        <a:bodyPr/>
        <a:lstStyle/>
        <a:p>
          <a:endParaRPr lang="ru-RU"/>
        </a:p>
      </dgm:t>
    </dgm:pt>
    <dgm:pt modelId="{55526B81-E366-4345-BFB3-8F624EDAA6B5}" type="pres">
      <dgm:prSet presAssocID="{43E57036-C85A-4AE3-B8D1-77827E573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93A80EED-6F75-40FD-8ED2-4285D18279E0}" type="pres">
      <dgm:prSet presAssocID="{43E57036-C85A-4AE3-B8D1-77827E573A59}" presName="extraNode" presStyleLbl="node1" presStyleIdx="0" presStyleCnt="4"/>
      <dgm:spPr/>
      <dgm:t>
        <a:bodyPr/>
        <a:lstStyle/>
        <a:p>
          <a:endParaRPr lang="ru-RU"/>
        </a:p>
      </dgm:t>
    </dgm:pt>
    <dgm:pt modelId="{E5730CE8-C91C-4144-A3F7-C3FF5E3FDCA6}" type="pres">
      <dgm:prSet presAssocID="{43E57036-C85A-4AE3-B8D1-77827E573A59}" presName="dstNode" presStyleLbl="node1" presStyleIdx="0" presStyleCnt="4"/>
      <dgm:spPr/>
      <dgm:t>
        <a:bodyPr/>
        <a:lstStyle/>
        <a:p>
          <a:endParaRPr lang="ru-RU"/>
        </a:p>
      </dgm:t>
    </dgm:pt>
    <dgm:pt modelId="{A718C887-50D2-4602-AF99-6EEACE9882B8}" type="pres">
      <dgm:prSet presAssocID="{124F90DA-B2B2-443D-A435-E5F9EB9D87FD}" presName="text_1" presStyleLbl="node1" presStyleIdx="0" presStyleCnt="4" custScaleY="120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A5747-BBE9-4355-8249-F37479D828EB}" type="pres">
      <dgm:prSet presAssocID="{124F90DA-B2B2-443D-A435-E5F9EB9D87FD}" presName="accent_1" presStyleCnt="0"/>
      <dgm:spPr/>
      <dgm:t>
        <a:bodyPr/>
        <a:lstStyle/>
        <a:p>
          <a:endParaRPr lang="ru-RU"/>
        </a:p>
      </dgm:t>
    </dgm:pt>
    <dgm:pt modelId="{E79A171E-3A61-4504-9C68-EAF396A90343}" type="pres">
      <dgm:prSet presAssocID="{124F90DA-B2B2-443D-A435-E5F9EB9D87FD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E012DE66-CA98-4F43-AA43-40FC130B3041}" type="pres">
      <dgm:prSet presAssocID="{DBF506BB-FF74-4ACA-B51F-0090199B84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42D02-5B53-4E24-99DC-B5EBDFC4D2CD}" type="pres">
      <dgm:prSet presAssocID="{DBF506BB-FF74-4ACA-B51F-0090199B84AE}" presName="accent_2" presStyleCnt="0"/>
      <dgm:spPr/>
      <dgm:t>
        <a:bodyPr/>
        <a:lstStyle/>
        <a:p>
          <a:endParaRPr lang="ru-RU"/>
        </a:p>
      </dgm:t>
    </dgm:pt>
    <dgm:pt modelId="{E78AF0ED-E197-44DF-9733-EE76ECE4C1B1}" type="pres">
      <dgm:prSet presAssocID="{DBF506BB-FF74-4ACA-B51F-0090199B84AE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300DB6D8-54B1-44DC-A9EB-1201049863AB}" type="pres">
      <dgm:prSet presAssocID="{68848252-F4AC-455B-B1EF-F794C8A362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EB4DE-FD88-4B37-8ADC-88698B2FE9D0}" type="pres">
      <dgm:prSet presAssocID="{68848252-F4AC-455B-B1EF-F794C8A362F6}" presName="accent_3" presStyleCnt="0"/>
      <dgm:spPr/>
      <dgm:t>
        <a:bodyPr/>
        <a:lstStyle/>
        <a:p>
          <a:endParaRPr lang="ru-RU"/>
        </a:p>
      </dgm:t>
    </dgm:pt>
    <dgm:pt modelId="{461D5F83-4ABD-4BBC-B8CE-6B00683CAE0B}" type="pres">
      <dgm:prSet presAssocID="{68848252-F4AC-455B-B1EF-F794C8A362F6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CE484CD2-F65C-4D17-9A0B-77453709CFE8}" type="pres">
      <dgm:prSet presAssocID="{01FB2611-A3A5-4F7F-B5B6-87F7C28617C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74E19-6094-4422-84B1-830E2543F66A}" type="pres">
      <dgm:prSet presAssocID="{01FB2611-A3A5-4F7F-B5B6-87F7C28617CF}" presName="accent_4" presStyleCnt="0"/>
      <dgm:spPr/>
      <dgm:t>
        <a:bodyPr/>
        <a:lstStyle/>
        <a:p>
          <a:endParaRPr lang="ru-RU"/>
        </a:p>
      </dgm:t>
    </dgm:pt>
    <dgm:pt modelId="{305F3E7D-24AE-444E-942F-59E475D0526A}" type="pres">
      <dgm:prSet presAssocID="{01FB2611-A3A5-4F7F-B5B6-87F7C28617CF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55D0E6F-6E04-4A20-BDBA-9D1C8F980515}" srcId="{43E57036-C85A-4AE3-B8D1-77827E573A59}" destId="{DBF506BB-FF74-4ACA-B51F-0090199B84AE}" srcOrd="1" destOrd="0" parTransId="{5FCBD27A-71D8-43C8-82DE-B6226EB5E280}" sibTransId="{B0513E74-DC31-4866-9329-896EAA1E4410}"/>
    <dgm:cxn modelId="{A9358645-6F87-4736-9347-73F33464CF5E}" srcId="{43E57036-C85A-4AE3-B8D1-77827E573A59}" destId="{124F90DA-B2B2-443D-A435-E5F9EB9D87FD}" srcOrd="0" destOrd="0" parTransId="{E1F82A31-CBC5-4AF4-AD9A-719F06F7556F}" sibTransId="{5870D9CA-8C11-4A23-A420-976271C5169F}"/>
    <dgm:cxn modelId="{8218A973-E096-4D22-A4C9-C29AF6F22794}" type="presOf" srcId="{124F90DA-B2B2-443D-A435-E5F9EB9D87FD}" destId="{A718C887-50D2-4602-AF99-6EEACE9882B8}" srcOrd="0" destOrd="0" presId="urn:microsoft.com/office/officeart/2008/layout/VerticalCurvedList"/>
    <dgm:cxn modelId="{2599B178-1FE0-49F1-A8B4-6EC5D1B2925F}" srcId="{43E57036-C85A-4AE3-B8D1-77827E573A59}" destId="{01FB2611-A3A5-4F7F-B5B6-87F7C28617CF}" srcOrd="3" destOrd="0" parTransId="{A68ADD0D-13AE-40FD-AEEF-94C2F1A0C9E1}" sibTransId="{2373DE28-368F-49DD-8B89-3FAE30E562CF}"/>
    <dgm:cxn modelId="{98833345-F24C-4003-B8ED-FDB72F72B181}" type="presOf" srcId="{68848252-F4AC-455B-B1EF-F794C8A362F6}" destId="{300DB6D8-54B1-44DC-A9EB-1201049863AB}" srcOrd="0" destOrd="0" presId="urn:microsoft.com/office/officeart/2008/layout/VerticalCurvedList"/>
    <dgm:cxn modelId="{62255C0D-F977-4FC7-982C-F1174C1534B0}" type="presOf" srcId="{01FB2611-A3A5-4F7F-B5B6-87F7C28617CF}" destId="{CE484CD2-F65C-4D17-9A0B-77453709CFE8}" srcOrd="0" destOrd="0" presId="urn:microsoft.com/office/officeart/2008/layout/VerticalCurvedList"/>
    <dgm:cxn modelId="{B7421152-F9D5-4138-9612-1302C823F5B0}" type="presOf" srcId="{5870D9CA-8C11-4A23-A420-976271C5169F}" destId="{55526B81-E366-4345-BFB3-8F624EDAA6B5}" srcOrd="0" destOrd="0" presId="urn:microsoft.com/office/officeart/2008/layout/VerticalCurvedList"/>
    <dgm:cxn modelId="{D6357110-0265-427D-A378-B95713E754E5}" type="presOf" srcId="{DBF506BB-FF74-4ACA-B51F-0090199B84AE}" destId="{E012DE66-CA98-4F43-AA43-40FC130B3041}" srcOrd="0" destOrd="0" presId="urn:microsoft.com/office/officeart/2008/layout/VerticalCurvedList"/>
    <dgm:cxn modelId="{9B21A3D3-3EA6-4A55-8E6A-8D3FE253B3FE}" srcId="{43E57036-C85A-4AE3-B8D1-77827E573A59}" destId="{68848252-F4AC-455B-B1EF-F794C8A362F6}" srcOrd="2" destOrd="0" parTransId="{1BE3B6D8-7A28-4120-9DF0-586438923F31}" sibTransId="{D23E75A4-2843-4301-BE8A-4A794952BBD7}"/>
    <dgm:cxn modelId="{EC4F208A-23DF-4C95-A9DD-214B352781CA}" type="presOf" srcId="{43E57036-C85A-4AE3-B8D1-77827E573A59}" destId="{E39717D4-9DEC-4278-8240-966EC9282400}" srcOrd="0" destOrd="0" presId="urn:microsoft.com/office/officeart/2008/layout/VerticalCurvedList"/>
    <dgm:cxn modelId="{E24E9EC5-52B6-432E-9820-EF525C8F1BBE}" type="presParOf" srcId="{E39717D4-9DEC-4278-8240-966EC9282400}" destId="{06422A1B-BAB6-422F-84F2-AF9B8689507A}" srcOrd="0" destOrd="0" presId="urn:microsoft.com/office/officeart/2008/layout/VerticalCurvedList"/>
    <dgm:cxn modelId="{D8544FB9-124E-4AD6-A111-C57DA6D17F2C}" type="presParOf" srcId="{06422A1B-BAB6-422F-84F2-AF9B8689507A}" destId="{C619E156-8B45-491B-A1A3-BAF9A3CCBB51}" srcOrd="0" destOrd="0" presId="urn:microsoft.com/office/officeart/2008/layout/VerticalCurvedList"/>
    <dgm:cxn modelId="{EEB01504-FA84-4F42-867B-DD97D4377CED}" type="presParOf" srcId="{C619E156-8B45-491B-A1A3-BAF9A3CCBB51}" destId="{545FC572-BF33-4AD3-9F35-6B6A95C0EE26}" srcOrd="0" destOrd="0" presId="urn:microsoft.com/office/officeart/2008/layout/VerticalCurvedList"/>
    <dgm:cxn modelId="{659C832D-3494-4248-A8BA-EC223DE9CE8C}" type="presParOf" srcId="{C619E156-8B45-491B-A1A3-BAF9A3CCBB51}" destId="{55526B81-E366-4345-BFB3-8F624EDAA6B5}" srcOrd="1" destOrd="0" presId="urn:microsoft.com/office/officeart/2008/layout/VerticalCurvedList"/>
    <dgm:cxn modelId="{FD4170C4-EB5A-451A-B7BD-D2BA47B2149D}" type="presParOf" srcId="{C619E156-8B45-491B-A1A3-BAF9A3CCBB51}" destId="{93A80EED-6F75-40FD-8ED2-4285D18279E0}" srcOrd="2" destOrd="0" presId="urn:microsoft.com/office/officeart/2008/layout/VerticalCurvedList"/>
    <dgm:cxn modelId="{B5D42761-0749-4B10-B3DA-6171DD99B099}" type="presParOf" srcId="{C619E156-8B45-491B-A1A3-BAF9A3CCBB51}" destId="{E5730CE8-C91C-4144-A3F7-C3FF5E3FDCA6}" srcOrd="3" destOrd="0" presId="urn:microsoft.com/office/officeart/2008/layout/VerticalCurvedList"/>
    <dgm:cxn modelId="{01A79285-F451-497C-9FEA-29DBE921FFFD}" type="presParOf" srcId="{06422A1B-BAB6-422F-84F2-AF9B8689507A}" destId="{A718C887-50D2-4602-AF99-6EEACE9882B8}" srcOrd="1" destOrd="0" presId="urn:microsoft.com/office/officeart/2008/layout/VerticalCurvedList"/>
    <dgm:cxn modelId="{E7706F49-83AA-41BF-8824-B0C9173C3F74}" type="presParOf" srcId="{06422A1B-BAB6-422F-84F2-AF9B8689507A}" destId="{312A5747-BBE9-4355-8249-F37479D828EB}" srcOrd="2" destOrd="0" presId="urn:microsoft.com/office/officeart/2008/layout/VerticalCurvedList"/>
    <dgm:cxn modelId="{0CBFD327-A718-447C-B4A0-624E908BC72E}" type="presParOf" srcId="{312A5747-BBE9-4355-8249-F37479D828EB}" destId="{E79A171E-3A61-4504-9C68-EAF396A90343}" srcOrd="0" destOrd="0" presId="urn:microsoft.com/office/officeart/2008/layout/VerticalCurvedList"/>
    <dgm:cxn modelId="{42168F65-25DD-47FA-9981-54204E57ACF8}" type="presParOf" srcId="{06422A1B-BAB6-422F-84F2-AF9B8689507A}" destId="{E012DE66-CA98-4F43-AA43-40FC130B3041}" srcOrd="3" destOrd="0" presId="urn:microsoft.com/office/officeart/2008/layout/VerticalCurvedList"/>
    <dgm:cxn modelId="{CDDB5AAD-E561-4DCE-B292-C6F3523E924A}" type="presParOf" srcId="{06422A1B-BAB6-422F-84F2-AF9B8689507A}" destId="{A7542D02-5B53-4E24-99DC-B5EBDFC4D2CD}" srcOrd="4" destOrd="0" presId="urn:microsoft.com/office/officeart/2008/layout/VerticalCurvedList"/>
    <dgm:cxn modelId="{DA3A19DB-621A-4593-8190-496440FC7322}" type="presParOf" srcId="{A7542D02-5B53-4E24-99DC-B5EBDFC4D2CD}" destId="{E78AF0ED-E197-44DF-9733-EE76ECE4C1B1}" srcOrd="0" destOrd="0" presId="urn:microsoft.com/office/officeart/2008/layout/VerticalCurvedList"/>
    <dgm:cxn modelId="{06D2E701-3C29-4FB2-8551-F98714691BCE}" type="presParOf" srcId="{06422A1B-BAB6-422F-84F2-AF9B8689507A}" destId="{300DB6D8-54B1-44DC-A9EB-1201049863AB}" srcOrd="5" destOrd="0" presId="urn:microsoft.com/office/officeart/2008/layout/VerticalCurvedList"/>
    <dgm:cxn modelId="{161A9FD6-9436-4CC4-8760-23010AF9FFBC}" type="presParOf" srcId="{06422A1B-BAB6-422F-84F2-AF9B8689507A}" destId="{A02EB4DE-FD88-4B37-8ADC-88698B2FE9D0}" srcOrd="6" destOrd="0" presId="urn:microsoft.com/office/officeart/2008/layout/VerticalCurvedList"/>
    <dgm:cxn modelId="{3285AD58-CED4-4EC8-B333-90FDDD9FC9A0}" type="presParOf" srcId="{A02EB4DE-FD88-4B37-8ADC-88698B2FE9D0}" destId="{461D5F83-4ABD-4BBC-B8CE-6B00683CAE0B}" srcOrd="0" destOrd="0" presId="urn:microsoft.com/office/officeart/2008/layout/VerticalCurvedList"/>
    <dgm:cxn modelId="{91BF743E-E3F6-41D9-9464-C5521D8CA7E2}" type="presParOf" srcId="{06422A1B-BAB6-422F-84F2-AF9B8689507A}" destId="{CE484CD2-F65C-4D17-9A0B-77453709CFE8}" srcOrd="7" destOrd="0" presId="urn:microsoft.com/office/officeart/2008/layout/VerticalCurvedList"/>
    <dgm:cxn modelId="{A5EECE21-F9B8-4EF8-88D7-D575E3DC0872}" type="presParOf" srcId="{06422A1B-BAB6-422F-84F2-AF9B8689507A}" destId="{05574E19-6094-4422-84B1-830E2543F66A}" srcOrd="8" destOrd="0" presId="urn:microsoft.com/office/officeart/2008/layout/VerticalCurvedList"/>
    <dgm:cxn modelId="{38769B12-6598-43F2-8F33-9696D03CBC21}" type="presParOf" srcId="{05574E19-6094-4422-84B1-830E2543F66A}" destId="{305F3E7D-24AE-444E-942F-59E475D052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E7383-E8D1-40CB-B981-8CBF63B6DD8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766685F-E639-4112-AA95-7E68C526B2AF}">
      <dgm:prSet phldrT="[Текст]" custT="1"/>
      <dgm:spPr/>
      <dgm:t>
        <a:bodyPr/>
        <a:lstStyle/>
        <a:p>
          <a:endParaRPr lang="ru-RU" sz="1800" dirty="0"/>
        </a:p>
      </dgm:t>
    </dgm:pt>
    <dgm:pt modelId="{04F102E1-E173-4296-8B2F-BEAB1C21C078}" type="parTrans" cxnId="{70FC2F79-A4A4-4144-BF2B-82F850CA6E6A}">
      <dgm:prSet/>
      <dgm:spPr/>
      <dgm:t>
        <a:bodyPr/>
        <a:lstStyle/>
        <a:p>
          <a:endParaRPr lang="ru-RU"/>
        </a:p>
      </dgm:t>
    </dgm:pt>
    <dgm:pt modelId="{4965CD5C-5F03-4201-94CE-AC63EC7091F5}" type="sibTrans" cxnId="{70FC2F79-A4A4-4144-BF2B-82F850CA6E6A}">
      <dgm:prSet/>
      <dgm:spPr/>
      <dgm:t>
        <a:bodyPr/>
        <a:lstStyle/>
        <a:p>
          <a:endParaRPr lang="ru-RU"/>
        </a:p>
      </dgm:t>
    </dgm:pt>
    <dgm:pt modelId="{034F4F52-EA37-43D0-9237-65276B8949A6}">
      <dgm:prSet phldrT="[Текст]" custT="1"/>
      <dgm:spPr>
        <a:gradFill flip="none" rotWithShape="1">
          <a:gsLst>
            <a:gs pos="0">
              <a:srgbClr val="CCCCFF"/>
            </a:gs>
            <a:gs pos="21000">
              <a:srgbClr val="99CCFF"/>
            </a:gs>
            <a:gs pos="9000">
              <a:srgbClr val="996CFF"/>
            </a:gs>
            <a:gs pos="1000">
              <a:srgbClr val="9966FF"/>
            </a:gs>
            <a:gs pos="39000">
              <a:srgbClr val="CC99FF"/>
            </a:gs>
            <a:gs pos="60000">
              <a:srgbClr val="99CCFF">
                <a:alpha val="31000"/>
              </a:srgbClr>
            </a:gs>
            <a:gs pos="100000">
              <a:srgbClr val="CCCCFF"/>
            </a:gs>
          </a:gsLst>
          <a:lin ang="10800000" scaled="1"/>
          <a:tileRect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Предмет анализа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Статистические данные по участникам ЕГЭ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Динамика результатов ЕГЭ за 3 года, по МР</a:t>
          </a:r>
        </a:p>
        <a:p>
          <a:pPr algn="l"/>
          <a:r>
            <a:rPr lang="ru-RU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Справляемость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 первой частью задания</a:t>
          </a:r>
        </a:p>
        <a:p>
          <a:pPr algn="l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Выполнение открытой части заданий</a:t>
          </a:r>
        </a:p>
        <a:p>
          <a:pPr algn="ctr"/>
          <a:endParaRPr lang="ru-RU" sz="1400" b="1" dirty="0" smtClean="0">
            <a:ln>
              <a:noFill/>
            </a:ln>
            <a:solidFill>
              <a:schemeClr val="tx1"/>
            </a:solidFill>
          </a:endParaRPr>
        </a:p>
      </dgm:t>
    </dgm:pt>
    <dgm:pt modelId="{FB571D3C-8E72-4379-A1EC-87F4A195DCB3}" type="parTrans" cxnId="{FD6F8653-7939-4E84-B3AE-6F6EF6C5893B}">
      <dgm:prSet/>
      <dgm:spPr/>
      <dgm:t>
        <a:bodyPr/>
        <a:lstStyle/>
        <a:p>
          <a:endParaRPr lang="ru-RU"/>
        </a:p>
      </dgm:t>
    </dgm:pt>
    <dgm:pt modelId="{7B651BA9-3EBF-479B-8A81-E5D1537E2331}" type="sibTrans" cxnId="{FD6F8653-7939-4E84-B3AE-6F6EF6C5893B}">
      <dgm:prSet/>
      <dgm:spPr/>
      <dgm:t>
        <a:bodyPr/>
        <a:lstStyle/>
        <a:p>
          <a:endParaRPr lang="ru-RU"/>
        </a:p>
      </dgm:t>
    </dgm:pt>
    <dgm:pt modelId="{C961A405-0981-48F6-8370-46BC32F04513}" type="pres">
      <dgm:prSet presAssocID="{F08E7383-E8D1-40CB-B981-8CBF63B6DD8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7CFE551-9F2F-437D-A84E-36D7BFDD684B}" type="pres">
      <dgm:prSet presAssocID="{D766685F-E639-4112-AA95-7E68C526B2AF}" presName="chaos" presStyleCnt="0"/>
      <dgm:spPr/>
    </dgm:pt>
    <dgm:pt modelId="{5B106DE2-6FAA-4256-892E-A26370BF94B9}" type="pres">
      <dgm:prSet presAssocID="{D766685F-E639-4112-AA95-7E68C526B2AF}" presName="parTx1" presStyleLbl="revTx" presStyleIdx="0" presStyleCnt="1" custScaleY="245720"/>
      <dgm:spPr/>
      <dgm:t>
        <a:bodyPr/>
        <a:lstStyle/>
        <a:p>
          <a:endParaRPr lang="ru-RU"/>
        </a:p>
      </dgm:t>
    </dgm:pt>
    <dgm:pt modelId="{FBC7DA82-797A-417E-946E-6E1246EDD96F}" type="pres">
      <dgm:prSet presAssocID="{D766685F-E639-4112-AA95-7E68C526B2AF}" presName="c1" presStyleLbl="node1" presStyleIdx="0" presStyleCnt="19" custLinFactX="400000" custLinFactY="-105461" custLinFactNeighborX="409279" custLinFactNeighborY="-200000"/>
      <dgm:spPr>
        <a:solidFill>
          <a:srgbClr val="99CCFF"/>
        </a:solidFill>
      </dgm:spPr>
    </dgm:pt>
    <dgm:pt modelId="{EA3E7A4F-C1D6-431F-AC0B-F1EF6BEA4492}" type="pres">
      <dgm:prSet presAssocID="{D766685F-E639-4112-AA95-7E68C526B2AF}" presName="c2" presStyleLbl="node1" presStyleIdx="1" presStyleCnt="19" custLinFactY="-100000" custLinFactNeighborX="16610" custLinFactNeighborY="-176714"/>
      <dgm:spPr>
        <a:solidFill>
          <a:srgbClr val="FFFFFF"/>
        </a:solidFill>
      </dgm:spPr>
    </dgm:pt>
    <dgm:pt modelId="{59FD2E30-24B1-49AB-AF2B-756DD286D60F}" type="pres">
      <dgm:prSet presAssocID="{D766685F-E639-4112-AA95-7E68C526B2AF}" presName="c3" presStyleLbl="node1" presStyleIdx="2" presStyleCnt="19" custLinFactY="-65720" custLinFactNeighborX="81441" custLinFactNeighborY="-100000"/>
      <dgm:spPr>
        <a:solidFill>
          <a:srgbClr val="9999FF"/>
        </a:solidFill>
      </dgm:spPr>
    </dgm:pt>
    <dgm:pt modelId="{12EE119A-AF62-45C8-AE3A-314F38D34771}" type="pres">
      <dgm:prSet presAssocID="{D766685F-E639-4112-AA95-7E68C526B2AF}" presName="c4" presStyleLbl="node1" presStyleIdx="3" presStyleCnt="19" custLinFactX="117950" custLinFactY="-88081" custLinFactNeighborX="200000" custLinFactNeighborY="-100000"/>
      <dgm:spPr>
        <a:solidFill>
          <a:srgbClr val="00FFFF"/>
        </a:solidFill>
      </dgm:spPr>
    </dgm:pt>
    <dgm:pt modelId="{A034DDC6-5737-460A-A17C-16B0070F334C}" type="pres">
      <dgm:prSet presAssocID="{D766685F-E639-4112-AA95-7E68C526B2AF}" presName="c5" presStyleLbl="node1" presStyleIdx="4" presStyleCnt="19" custLinFactX="300000" custLinFactY="584488" custLinFactNeighborX="360914" custLinFactNeighborY="600000"/>
      <dgm:spPr>
        <a:solidFill>
          <a:srgbClr val="99FFCC"/>
        </a:solidFill>
      </dgm:spPr>
    </dgm:pt>
    <dgm:pt modelId="{E82C3FBB-CA4D-4519-981E-20B31D4A3C21}" type="pres">
      <dgm:prSet presAssocID="{D766685F-E639-4112-AA95-7E68C526B2AF}" presName="c6" presStyleLbl="node1" presStyleIdx="5" presStyleCnt="19" custLinFactX="100000" custLinFactY="-67652" custLinFactNeighborX="132164" custLinFactNeighborY="-100000"/>
      <dgm:spPr>
        <a:solidFill>
          <a:srgbClr val="CCFFCC"/>
        </a:solidFill>
      </dgm:spPr>
    </dgm:pt>
    <dgm:pt modelId="{7BD3D113-6F07-4314-8171-BB1B845AE87E}" type="pres">
      <dgm:prSet presAssocID="{D766685F-E639-4112-AA95-7E68C526B2AF}" presName="c7" presStyleLbl="node1" presStyleIdx="6" presStyleCnt="19" custLinFactX="95979" custLinFactY="-100000" custLinFactNeighborX="100000" custLinFactNeighborY="-117190"/>
      <dgm:spPr>
        <a:solidFill>
          <a:srgbClr val="CCFFCC"/>
        </a:solidFill>
      </dgm:spPr>
    </dgm:pt>
    <dgm:pt modelId="{A54D9377-CEE9-4FF9-9B7D-0E8E00D7A66F}" type="pres">
      <dgm:prSet presAssocID="{D766685F-E639-4112-AA95-7E68C526B2AF}" presName="c8" presStyleLbl="node1" presStyleIdx="7" presStyleCnt="19" custLinFactX="95906" custLinFactY="-100000" custLinFactNeighborX="100000" custLinFactNeighborY="-177424"/>
      <dgm:spPr>
        <a:solidFill>
          <a:srgbClr val="3399FF"/>
        </a:solidFill>
      </dgm:spPr>
    </dgm:pt>
    <dgm:pt modelId="{46B3C9ED-8FC0-4497-AB28-D4069C0944AD}" type="pres">
      <dgm:prSet presAssocID="{D766685F-E639-4112-AA95-7E68C526B2AF}" presName="c9" presStyleLbl="node1" presStyleIdx="8" presStyleCnt="19" custLinFactNeighborX="-46415" custLinFactNeighborY="-19789"/>
      <dgm:spPr/>
    </dgm:pt>
    <dgm:pt modelId="{0344284C-2247-451C-9888-4865F10746B9}" type="pres">
      <dgm:prSet presAssocID="{D766685F-E639-4112-AA95-7E68C526B2AF}" presName="c10" presStyleLbl="node1" presStyleIdx="9" presStyleCnt="19" custLinFactX="-58388" custLinFactNeighborX="-100000" custLinFactNeighborY="-28815"/>
      <dgm:spPr>
        <a:solidFill>
          <a:srgbClr val="99CCFF"/>
        </a:solidFill>
      </dgm:spPr>
    </dgm:pt>
    <dgm:pt modelId="{4630B175-7815-4B64-B756-F95722BEBC60}" type="pres">
      <dgm:prSet presAssocID="{D766685F-E639-4112-AA95-7E68C526B2AF}" presName="c11" presStyleLbl="node1" presStyleIdx="10" presStyleCnt="19" custLinFactX="93961" custLinFactY="-94461" custLinFactNeighborX="100000" custLinFactNeighborY="-100000"/>
      <dgm:spPr>
        <a:solidFill>
          <a:srgbClr val="6699FF"/>
        </a:solidFill>
      </dgm:spPr>
    </dgm:pt>
    <dgm:pt modelId="{FDB75929-16F3-45A9-B32B-098EF12896D5}" type="pres">
      <dgm:prSet presAssocID="{D766685F-E639-4112-AA95-7E68C526B2AF}" presName="c12" presStyleLbl="node1" presStyleIdx="11" presStyleCnt="19" custLinFactNeighborX="42637" custLinFactNeighborY="-42730"/>
      <dgm:spPr>
        <a:solidFill>
          <a:srgbClr val="9933FF"/>
        </a:solidFill>
      </dgm:spPr>
    </dgm:pt>
    <dgm:pt modelId="{7466A003-E477-4CAE-8C29-CA56D4CA1CB2}" type="pres">
      <dgm:prSet presAssocID="{D766685F-E639-4112-AA95-7E68C526B2AF}" presName="c13" presStyleLbl="node1" presStyleIdx="12" presStyleCnt="19" custLinFactX="-21892" custLinFactNeighborX="-100000" custLinFactNeighborY="70979"/>
      <dgm:spPr>
        <a:solidFill>
          <a:srgbClr val="3399FF"/>
        </a:solidFill>
      </dgm:spPr>
    </dgm:pt>
    <dgm:pt modelId="{46C5F8AC-49B0-4D13-902F-A2F441B84057}" type="pres">
      <dgm:prSet presAssocID="{D766685F-E639-4112-AA95-7E68C526B2AF}" presName="c14" presStyleLbl="node1" presStyleIdx="13" presStyleCnt="19" custLinFactY="100000" custLinFactNeighborX="6301" custLinFactNeighborY="103802"/>
      <dgm:spPr>
        <a:solidFill>
          <a:srgbClr val="CCFFFF"/>
        </a:solidFill>
      </dgm:spPr>
    </dgm:pt>
    <dgm:pt modelId="{EF5D7E69-AC3B-4FD7-9A8F-F9121F943D69}" type="pres">
      <dgm:prSet presAssocID="{D766685F-E639-4112-AA95-7E68C526B2AF}" presName="c15" presStyleLbl="node1" presStyleIdx="14" presStyleCnt="19" custLinFactX="-52527" custLinFactY="129296" custLinFactNeighborX="-100000" custLinFactNeighborY="200000"/>
      <dgm:spPr>
        <a:solidFill>
          <a:srgbClr val="6666FF"/>
        </a:solidFill>
      </dgm:spPr>
    </dgm:pt>
    <dgm:pt modelId="{5990F9B7-7FD2-44E6-801C-01AD7B263F4D}" type="pres">
      <dgm:prSet presAssocID="{D766685F-E639-4112-AA95-7E68C526B2AF}" presName="c16" presStyleLbl="node1" presStyleIdx="15" presStyleCnt="19" custLinFactX="58607" custLinFactY="86367" custLinFactNeighborX="100000" custLinFactNeighborY="100000"/>
      <dgm:spPr/>
    </dgm:pt>
    <dgm:pt modelId="{30D6224F-2058-4515-A5FE-110477CA676C}" type="pres">
      <dgm:prSet presAssocID="{D766685F-E639-4112-AA95-7E68C526B2AF}" presName="c17" presStyleLbl="node1" presStyleIdx="16" presStyleCnt="19" custLinFactX="49769" custLinFactY="100000" custLinFactNeighborX="100000" custLinFactNeighborY="114172"/>
      <dgm:spPr>
        <a:solidFill>
          <a:srgbClr val="00FFFF"/>
        </a:solidFill>
      </dgm:spPr>
    </dgm:pt>
    <dgm:pt modelId="{2C844ADE-E146-47EA-B96F-6AB928CFF43E}" type="pres">
      <dgm:prSet presAssocID="{D766685F-E639-4112-AA95-7E68C526B2AF}" presName="c18" presStyleLbl="node1" presStyleIdx="17" presStyleCnt="19" custLinFactY="-20998" custLinFactNeighborX="46399" custLinFactNeighborY="-100000"/>
      <dgm:spPr>
        <a:solidFill>
          <a:srgbClr val="99FFCC"/>
        </a:solidFill>
      </dgm:spPr>
    </dgm:pt>
    <dgm:pt modelId="{BB229D5B-91A7-4A84-9470-E8C28D0D58A0}" type="pres">
      <dgm:prSet presAssocID="{4965CD5C-5F03-4201-94CE-AC63EC7091F5}" presName="chevronComposite1" presStyleCnt="0"/>
      <dgm:spPr/>
    </dgm:pt>
    <dgm:pt modelId="{770109D1-A214-44EF-AD95-64FE5210488C}" type="pres">
      <dgm:prSet presAssocID="{4965CD5C-5F03-4201-94CE-AC63EC7091F5}" presName="chevron1" presStyleLbl="sibTrans2D1" presStyleIdx="0" presStyleCnt="2" custLinFactNeighborX="14239" custLinFactNeighborY="13425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91C64D69-7A9A-488C-84D0-D5770EEE8CC7}" type="pres">
      <dgm:prSet presAssocID="{4965CD5C-5F03-4201-94CE-AC63EC7091F5}" presName="spChevron1" presStyleCnt="0"/>
      <dgm:spPr/>
    </dgm:pt>
    <dgm:pt modelId="{144084A8-409D-4F2D-A10D-1C817935049C}" type="pres">
      <dgm:prSet presAssocID="{4965CD5C-5F03-4201-94CE-AC63EC7091F5}" presName="overlap" presStyleCnt="0"/>
      <dgm:spPr/>
    </dgm:pt>
    <dgm:pt modelId="{0B0A24AB-84C9-4775-A915-3227AF9BDF7F}" type="pres">
      <dgm:prSet presAssocID="{4965CD5C-5F03-4201-94CE-AC63EC7091F5}" presName="chevronComposite2" presStyleCnt="0"/>
      <dgm:spPr/>
    </dgm:pt>
    <dgm:pt modelId="{D680D8D7-EDCF-4E83-B8E7-A16F3DF6BDF1}" type="pres">
      <dgm:prSet presAssocID="{4965CD5C-5F03-4201-94CE-AC63EC7091F5}" presName="chevron2" presStyleLbl="sibTrans2D1" presStyleIdx="1" presStyleCnt="2" custLinFactNeighborX="12259" custLinFactNeighborY="13425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5AD1880-5D5E-4B54-AEDD-2E87BD812A4D}" type="pres">
      <dgm:prSet presAssocID="{4965CD5C-5F03-4201-94CE-AC63EC7091F5}" presName="spChevron2" presStyleCnt="0"/>
      <dgm:spPr/>
    </dgm:pt>
    <dgm:pt modelId="{DA8810EB-821A-4469-9BD4-0E36E8D0C475}" type="pres">
      <dgm:prSet presAssocID="{034F4F52-EA37-43D0-9237-65276B8949A6}" presName="last" presStyleCnt="0"/>
      <dgm:spPr/>
    </dgm:pt>
    <dgm:pt modelId="{95FC7585-B077-47C2-B22E-B9389195CF73}" type="pres">
      <dgm:prSet presAssocID="{034F4F52-EA37-43D0-9237-65276B8949A6}" presName="circleTx" presStyleLbl="node1" presStyleIdx="18" presStyleCnt="19" custScaleX="166019" custScaleY="162207" custLinFactNeighborX="7462" custLinFactNeighborY="-1556"/>
      <dgm:spPr/>
      <dgm:t>
        <a:bodyPr/>
        <a:lstStyle/>
        <a:p>
          <a:endParaRPr lang="ru-RU"/>
        </a:p>
      </dgm:t>
    </dgm:pt>
    <dgm:pt modelId="{7C56F957-0FDA-483F-A3A3-305FD664C352}" type="pres">
      <dgm:prSet presAssocID="{034F4F52-EA37-43D0-9237-65276B8949A6}" presName="spN" presStyleCnt="0"/>
      <dgm:spPr/>
    </dgm:pt>
  </dgm:ptLst>
  <dgm:cxnLst>
    <dgm:cxn modelId="{2147AD9D-3BA8-4011-ABD0-3CF6E3990BE8}" type="presOf" srcId="{F08E7383-E8D1-40CB-B981-8CBF63B6DD89}" destId="{C961A405-0981-48F6-8370-46BC32F04513}" srcOrd="0" destOrd="0" presId="urn:microsoft.com/office/officeart/2009/3/layout/RandomtoResultProcess"/>
    <dgm:cxn modelId="{B31C0C55-4683-4C99-B560-DEBB440EBB4C}" type="presOf" srcId="{034F4F52-EA37-43D0-9237-65276B8949A6}" destId="{95FC7585-B077-47C2-B22E-B9389195CF73}" srcOrd="0" destOrd="0" presId="urn:microsoft.com/office/officeart/2009/3/layout/RandomtoResultProcess"/>
    <dgm:cxn modelId="{E3CCE915-C37D-48E7-84A9-011BE90FB39D}" type="presOf" srcId="{D766685F-E639-4112-AA95-7E68C526B2AF}" destId="{5B106DE2-6FAA-4256-892E-A26370BF94B9}" srcOrd="0" destOrd="0" presId="urn:microsoft.com/office/officeart/2009/3/layout/RandomtoResultProcess"/>
    <dgm:cxn modelId="{FD6F8653-7939-4E84-B3AE-6F6EF6C5893B}" srcId="{F08E7383-E8D1-40CB-B981-8CBF63B6DD89}" destId="{034F4F52-EA37-43D0-9237-65276B8949A6}" srcOrd="1" destOrd="0" parTransId="{FB571D3C-8E72-4379-A1EC-87F4A195DCB3}" sibTransId="{7B651BA9-3EBF-479B-8A81-E5D1537E2331}"/>
    <dgm:cxn modelId="{70FC2F79-A4A4-4144-BF2B-82F850CA6E6A}" srcId="{F08E7383-E8D1-40CB-B981-8CBF63B6DD89}" destId="{D766685F-E639-4112-AA95-7E68C526B2AF}" srcOrd="0" destOrd="0" parTransId="{04F102E1-E173-4296-8B2F-BEAB1C21C078}" sibTransId="{4965CD5C-5F03-4201-94CE-AC63EC7091F5}"/>
    <dgm:cxn modelId="{333C533C-D711-4E24-8816-9EA0ECDFAAA2}" type="presParOf" srcId="{C961A405-0981-48F6-8370-46BC32F04513}" destId="{37CFE551-9F2F-437D-A84E-36D7BFDD684B}" srcOrd="0" destOrd="0" presId="urn:microsoft.com/office/officeart/2009/3/layout/RandomtoResultProcess"/>
    <dgm:cxn modelId="{BAC5216D-A7F7-4C71-A672-D267F8EBF98B}" type="presParOf" srcId="{37CFE551-9F2F-437D-A84E-36D7BFDD684B}" destId="{5B106DE2-6FAA-4256-892E-A26370BF94B9}" srcOrd="0" destOrd="0" presId="urn:microsoft.com/office/officeart/2009/3/layout/RandomtoResultProcess"/>
    <dgm:cxn modelId="{DCF0A5F2-DC78-4F0F-9A2A-0D9C66DBC51D}" type="presParOf" srcId="{37CFE551-9F2F-437D-A84E-36D7BFDD684B}" destId="{FBC7DA82-797A-417E-946E-6E1246EDD96F}" srcOrd="1" destOrd="0" presId="urn:microsoft.com/office/officeart/2009/3/layout/RandomtoResultProcess"/>
    <dgm:cxn modelId="{5ADB6F83-3B45-46AA-A6D8-7BCD8183B9B7}" type="presParOf" srcId="{37CFE551-9F2F-437D-A84E-36D7BFDD684B}" destId="{EA3E7A4F-C1D6-431F-AC0B-F1EF6BEA4492}" srcOrd="2" destOrd="0" presId="urn:microsoft.com/office/officeart/2009/3/layout/RandomtoResultProcess"/>
    <dgm:cxn modelId="{F879B73E-E588-4366-9A7A-170566567AD5}" type="presParOf" srcId="{37CFE551-9F2F-437D-A84E-36D7BFDD684B}" destId="{59FD2E30-24B1-49AB-AF2B-756DD286D60F}" srcOrd="3" destOrd="0" presId="urn:microsoft.com/office/officeart/2009/3/layout/RandomtoResultProcess"/>
    <dgm:cxn modelId="{B4474CBA-B633-4261-914D-E734183BA61F}" type="presParOf" srcId="{37CFE551-9F2F-437D-A84E-36D7BFDD684B}" destId="{12EE119A-AF62-45C8-AE3A-314F38D34771}" srcOrd="4" destOrd="0" presId="urn:microsoft.com/office/officeart/2009/3/layout/RandomtoResultProcess"/>
    <dgm:cxn modelId="{EC5400B0-F864-43E9-9BC1-86B27F4BAF4D}" type="presParOf" srcId="{37CFE551-9F2F-437D-A84E-36D7BFDD684B}" destId="{A034DDC6-5737-460A-A17C-16B0070F334C}" srcOrd="5" destOrd="0" presId="urn:microsoft.com/office/officeart/2009/3/layout/RandomtoResultProcess"/>
    <dgm:cxn modelId="{61D38FDB-71B2-4BE5-B56D-0AB23EA93E5F}" type="presParOf" srcId="{37CFE551-9F2F-437D-A84E-36D7BFDD684B}" destId="{E82C3FBB-CA4D-4519-981E-20B31D4A3C21}" srcOrd="6" destOrd="0" presId="urn:microsoft.com/office/officeart/2009/3/layout/RandomtoResultProcess"/>
    <dgm:cxn modelId="{8851A008-4EE2-438F-875F-1D33425E79AA}" type="presParOf" srcId="{37CFE551-9F2F-437D-A84E-36D7BFDD684B}" destId="{7BD3D113-6F07-4314-8171-BB1B845AE87E}" srcOrd="7" destOrd="0" presId="urn:microsoft.com/office/officeart/2009/3/layout/RandomtoResultProcess"/>
    <dgm:cxn modelId="{E3ED06E8-2E05-4A02-83AB-ADFD47852CE8}" type="presParOf" srcId="{37CFE551-9F2F-437D-A84E-36D7BFDD684B}" destId="{A54D9377-CEE9-4FF9-9B7D-0E8E00D7A66F}" srcOrd="8" destOrd="0" presId="urn:microsoft.com/office/officeart/2009/3/layout/RandomtoResultProcess"/>
    <dgm:cxn modelId="{20C9C8F9-B714-4993-96B3-736050C2B8E1}" type="presParOf" srcId="{37CFE551-9F2F-437D-A84E-36D7BFDD684B}" destId="{46B3C9ED-8FC0-4497-AB28-D4069C0944AD}" srcOrd="9" destOrd="0" presId="urn:microsoft.com/office/officeart/2009/3/layout/RandomtoResultProcess"/>
    <dgm:cxn modelId="{ADFD1F32-8E7A-4AEA-B303-D282398F483D}" type="presParOf" srcId="{37CFE551-9F2F-437D-A84E-36D7BFDD684B}" destId="{0344284C-2247-451C-9888-4865F10746B9}" srcOrd="10" destOrd="0" presId="urn:microsoft.com/office/officeart/2009/3/layout/RandomtoResultProcess"/>
    <dgm:cxn modelId="{6BA72523-C9AC-4E31-AE10-507E4BDEE9E4}" type="presParOf" srcId="{37CFE551-9F2F-437D-A84E-36D7BFDD684B}" destId="{4630B175-7815-4B64-B756-F95722BEBC60}" srcOrd="11" destOrd="0" presId="urn:microsoft.com/office/officeart/2009/3/layout/RandomtoResultProcess"/>
    <dgm:cxn modelId="{534C583A-90D6-4284-AB78-85438053BC4B}" type="presParOf" srcId="{37CFE551-9F2F-437D-A84E-36D7BFDD684B}" destId="{FDB75929-16F3-45A9-B32B-098EF12896D5}" srcOrd="12" destOrd="0" presId="urn:microsoft.com/office/officeart/2009/3/layout/RandomtoResultProcess"/>
    <dgm:cxn modelId="{B8B0C8BC-D966-44F0-A540-8C7A14DEFC25}" type="presParOf" srcId="{37CFE551-9F2F-437D-A84E-36D7BFDD684B}" destId="{7466A003-E477-4CAE-8C29-CA56D4CA1CB2}" srcOrd="13" destOrd="0" presId="urn:microsoft.com/office/officeart/2009/3/layout/RandomtoResultProcess"/>
    <dgm:cxn modelId="{C6DF7DC8-DC21-4ED6-8E0F-FBCFCC8C02E8}" type="presParOf" srcId="{37CFE551-9F2F-437D-A84E-36D7BFDD684B}" destId="{46C5F8AC-49B0-4D13-902F-A2F441B84057}" srcOrd="14" destOrd="0" presId="urn:microsoft.com/office/officeart/2009/3/layout/RandomtoResultProcess"/>
    <dgm:cxn modelId="{33F12D5E-2BDC-4955-97FA-E20EE1800B0E}" type="presParOf" srcId="{37CFE551-9F2F-437D-A84E-36D7BFDD684B}" destId="{EF5D7E69-AC3B-4FD7-9A8F-F9121F943D69}" srcOrd="15" destOrd="0" presId="urn:microsoft.com/office/officeart/2009/3/layout/RandomtoResultProcess"/>
    <dgm:cxn modelId="{F0FB3140-6763-4322-A0EF-89B277660145}" type="presParOf" srcId="{37CFE551-9F2F-437D-A84E-36D7BFDD684B}" destId="{5990F9B7-7FD2-44E6-801C-01AD7B263F4D}" srcOrd="16" destOrd="0" presId="urn:microsoft.com/office/officeart/2009/3/layout/RandomtoResultProcess"/>
    <dgm:cxn modelId="{FD9CEB2D-0C1B-4C76-A614-A8E58448CAF6}" type="presParOf" srcId="{37CFE551-9F2F-437D-A84E-36D7BFDD684B}" destId="{30D6224F-2058-4515-A5FE-110477CA676C}" srcOrd="17" destOrd="0" presId="urn:microsoft.com/office/officeart/2009/3/layout/RandomtoResultProcess"/>
    <dgm:cxn modelId="{2BC8CCB8-F261-4A53-8F77-E0C8B1DB113B}" type="presParOf" srcId="{37CFE551-9F2F-437D-A84E-36D7BFDD684B}" destId="{2C844ADE-E146-47EA-B96F-6AB928CFF43E}" srcOrd="18" destOrd="0" presId="urn:microsoft.com/office/officeart/2009/3/layout/RandomtoResultProcess"/>
    <dgm:cxn modelId="{B9E7F461-9AD1-4D21-A001-100417FF0D41}" type="presParOf" srcId="{C961A405-0981-48F6-8370-46BC32F04513}" destId="{BB229D5B-91A7-4A84-9470-E8C28D0D58A0}" srcOrd="1" destOrd="0" presId="urn:microsoft.com/office/officeart/2009/3/layout/RandomtoResultProcess"/>
    <dgm:cxn modelId="{4D8B86F1-747B-45FD-AA29-33608493A103}" type="presParOf" srcId="{BB229D5B-91A7-4A84-9470-E8C28D0D58A0}" destId="{770109D1-A214-44EF-AD95-64FE5210488C}" srcOrd="0" destOrd="0" presId="urn:microsoft.com/office/officeart/2009/3/layout/RandomtoResultProcess"/>
    <dgm:cxn modelId="{64B732E9-7A07-46CB-9561-0E988E780D10}" type="presParOf" srcId="{BB229D5B-91A7-4A84-9470-E8C28D0D58A0}" destId="{91C64D69-7A9A-488C-84D0-D5770EEE8CC7}" srcOrd="1" destOrd="0" presId="urn:microsoft.com/office/officeart/2009/3/layout/RandomtoResultProcess"/>
    <dgm:cxn modelId="{5B265DED-E9F2-46F1-A985-AAF13E5BE8CD}" type="presParOf" srcId="{C961A405-0981-48F6-8370-46BC32F04513}" destId="{144084A8-409D-4F2D-A10D-1C817935049C}" srcOrd="2" destOrd="0" presId="urn:microsoft.com/office/officeart/2009/3/layout/RandomtoResultProcess"/>
    <dgm:cxn modelId="{24C65960-23E5-4B90-81DF-BA9EE3C37EB3}" type="presParOf" srcId="{C961A405-0981-48F6-8370-46BC32F04513}" destId="{0B0A24AB-84C9-4775-A915-3227AF9BDF7F}" srcOrd="3" destOrd="0" presId="urn:microsoft.com/office/officeart/2009/3/layout/RandomtoResultProcess"/>
    <dgm:cxn modelId="{7D044229-3040-4515-8F0A-656B09AB85DC}" type="presParOf" srcId="{0B0A24AB-84C9-4775-A915-3227AF9BDF7F}" destId="{D680D8D7-EDCF-4E83-B8E7-A16F3DF6BDF1}" srcOrd="0" destOrd="0" presId="urn:microsoft.com/office/officeart/2009/3/layout/RandomtoResultProcess"/>
    <dgm:cxn modelId="{711CDBC5-A41B-475E-925B-740A774E6061}" type="presParOf" srcId="{0B0A24AB-84C9-4775-A915-3227AF9BDF7F}" destId="{25AD1880-5D5E-4B54-AEDD-2E87BD812A4D}" srcOrd="1" destOrd="0" presId="urn:microsoft.com/office/officeart/2009/3/layout/RandomtoResultProcess"/>
    <dgm:cxn modelId="{AA1F1B08-3307-49FF-9EFB-ACACDE27BFB1}" type="presParOf" srcId="{C961A405-0981-48F6-8370-46BC32F04513}" destId="{DA8810EB-821A-4469-9BD4-0E36E8D0C475}" srcOrd="4" destOrd="0" presId="urn:microsoft.com/office/officeart/2009/3/layout/RandomtoResultProcess"/>
    <dgm:cxn modelId="{63C0FE65-CDF2-4F0A-A339-98AEE4B13159}" type="presParOf" srcId="{DA8810EB-821A-4469-9BD4-0E36E8D0C475}" destId="{95FC7585-B077-47C2-B22E-B9389195CF73}" srcOrd="0" destOrd="0" presId="urn:microsoft.com/office/officeart/2009/3/layout/RandomtoResultProcess"/>
    <dgm:cxn modelId="{9C283293-3E1C-45D4-A951-3144517155BE}" type="presParOf" srcId="{DA8810EB-821A-4469-9BD4-0E36E8D0C475}" destId="{7C56F957-0FDA-483F-A3A3-305FD664C352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96D73-2ACE-4852-AD10-2814A09AB49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39C007-EC9B-44E7-B507-3C3BE4F60C12}">
      <dgm:prSet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Выявлены образовательные результаты и элементы содержания, освоенные на достаточном уровне </a:t>
          </a:r>
          <a:endParaRPr lang="ru-RU" sz="24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FFA8DEE-50CE-4830-9557-2D5E55E918B4}" type="parTrans" cxnId="{E379B784-4289-43B4-A21D-B12F74F182F9}">
      <dgm:prSet/>
      <dgm:spPr/>
      <dgm:t>
        <a:bodyPr/>
        <a:lstStyle/>
        <a:p>
          <a:endParaRPr lang="ru-RU"/>
        </a:p>
      </dgm:t>
    </dgm:pt>
    <dgm:pt modelId="{75B127A2-1F0C-44C4-B062-DD252DC0010D}" type="sibTrans" cxnId="{E379B784-4289-43B4-A21D-B12F74F182F9}">
      <dgm:prSet/>
      <dgm:spPr/>
      <dgm:t>
        <a:bodyPr/>
        <a:lstStyle/>
        <a:p>
          <a:endParaRPr lang="ru-RU"/>
        </a:p>
      </dgm:t>
    </dgm:pt>
    <dgm:pt modelId="{AAFDEA6F-C37E-436E-AA13-8F5723BF0DE2}">
      <dgm:prSet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Выявлены типичные ошибки и затруднения 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B02429-915B-423E-9F56-4C694DDA2D9A}" type="parTrans" cxnId="{B988E60B-223C-4A3C-B27C-FEF988FE321D}">
      <dgm:prSet/>
      <dgm:spPr/>
      <dgm:t>
        <a:bodyPr/>
        <a:lstStyle/>
        <a:p>
          <a:endParaRPr lang="ru-RU"/>
        </a:p>
      </dgm:t>
    </dgm:pt>
    <dgm:pt modelId="{DF820227-D5A7-4791-A03E-91B7CC124E28}" type="sibTrans" cxnId="{B988E60B-223C-4A3C-B27C-FEF988FE321D}">
      <dgm:prSet/>
      <dgm:spPr/>
      <dgm:t>
        <a:bodyPr/>
        <a:lstStyle/>
        <a:p>
          <a:endParaRPr lang="ru-RU"/>
        </a:p>
      </dgm:t>
    </dgm:pt>
    <dgm:pt modelId="{CAE35C01-D3A1-4256-9388-7DC1D4C4F836}">
      <dgm:prSet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Выявлены причины этих затруднен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ий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AEB9D1B-B70E-4A11-90F7-D906F0DF4F2C}" type="parTrans" cxnId="{9FE9DB87-ACE4-4CC3-A7E9-727D73C28598}">
      <dgm:prSet/>
      <dgm:spPr/>
      <dgm:t>
        <a:bodyPr/>
        <a:lstStyle/>
        <a:p>
          <a:endParaRPr lang="ru-RU"/>
        </a:p>
      </dgm:t>
    </dgm:pt>
    <dgm:pt modelId="{EFC4325C-8856-4DB8-B0FC-3EBDBC79EA11}" type="sibTrans" cxnId="{9FE9DB87-ACE4-4CC3-A7E9-727D73C28598}">
      <dgm:prSet/>
      <dgm:spPr/>
      <dgm:t>
        <a:bodyPr/>
        <a:lstStyle/>
        <a:p>
          <a:endParaRPr lang="ru-RU"/>
        </a:p>
      </dgm:t>
    </dgm:pt>
    <dgm:pt modelId="{72714205-D25E-4BA9-ABD1-A9A59C87DE24}">
      <dgm:prSet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Даны методические рекомендации по результатам анализа 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347D1F1-3CA8-4A31-9816-64A737F29352}" type="parTrans" cxnId="{570F6485-90C1-452A-8914-8685744A2DE8}">
      <dgm:prSet/>
      <dgm:spPr/>
      <dgm:t>
        <a:bodyPr/>
        <a:lstStyle/>
        <a:p>
          <a:endParaRPr lang="ru-RU"/>
        </a:p>
      </dgm:t>
    </dgm:pt>
    <dgm:pt modelId="{D37DA2DD-0815-4C14-B5A6-608A7D053D91}" type="sibTrans" cxnId="{570F6485-90C1-452A-8914-8685744A2DE8}">
      <dgm:prSet/>
      <dgm:spPr/>
      <dgm:t>
        <a:bodyPr/>
        <a:lstStyle/>
        <a:p>
          <a:endParaRPr lang="ru-RU"/>
        </a:p>
      </dgm:t>
    </dgm:pt>
    <dgm:pt modelId="{DC610A47-5B0E-484A-8755-81C46F5DFB56}" type="pres">
      <dgm:prSet presAssocID="{2EC96D73-2ACE-4852-AD10-2814A09AB4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46A30-F4E9-4CC6-8095-9E6E9384B6D2}" type="pres">
      <dgm:prSet presAssocID="{72714205-D25E-4BA9-ABD1-A9A59C87DE24}" presName="boxAndChildren" presStyleCnt="0"/>
      <dgm:spPr/>
    </dgm:pt>
    <dgm:pt modelId="{250E6420-2CA5-40EB-8AD1-F1859CA66170}" type="pres">
      <dgm:prSet presAssocID="{72714205-D25E-4BA9-ABD1-A9A59C87DE24}" presName="parentTextBox" presStyleLbl="node1" presStyleIdx="0" presStyleCnt="4"/>
      <dgm:spPr/>
      <dgm:t>
        <a:bodyPr/>
        <a:lstStyle/>
        <a:p>
          <a:endParaRPr lang="ru-RU"/>
        </a:p>
      </dgm:t>
    </dgm:pt>
    <dgm:pt modelId="{0F7D7C27-680F-4BB2-9E31-C30D3D998C93}" type="pres">
      <dgm:prSet presAssocID="{EFC4325C-8856-4DB8-B0FC-3EBDBC79EA11}" presName="sp" presStyleCnt="0"/>
      <dgm:spPr/>
    </dgm:pt>
    <dgm:pt modelId="{68581AE8-56EE-46E0-B9CC-FB011D018809}" type="pres">
      <dgm:prSet presAssocID="{CAE35C01-D3A1-4256-9388-7DC1D4C4F836}" presName="arrowAndChildren" presStyleCnt="0"/>
      <dgm:spPr/>
    </dgm:pt>
    <dgm:pt modelId="{721C3D86-279B-403C-A0DE-59A4B407349B}" type="pres">
      <dgm:prSet presAssocID="{CAE35C01-D3A1-4256-9388-7DC1D4C4F836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C3083C8-6814-44AA-8EC5-CF6EEA9EC8B9}" type="pres">
      <dgm:prSet presAssocID="{DF820227-D5A7-4791-A03E-91B7CC124E28}" presName="sp" presStyleCnt="0"/>
      <dgm:spPr/>
    </dgm:pt>
    <dgm:pt modelId="{C9D1BD16-1B84-49A6-8DE5-C2469D7764E3}" type="pres">
      <dgm:prSet presAssocID="{AAFDEA6F-C37E-436E-AA13-8F5723BF0DE2}" presName="arrowAndChildren" presStyleCnt="0"/>
      <dgm:spPr/>
    </dgm:pt>
    <dgm:pt modelId="{B679B649-8C02-487A-8B80-EBBE329B57E7}" type="pres">
      <dgm:prSet presAssocID="{AAFDEA6F-C37E-436E-AA13-8F5723BF0DE2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DDD77557-2AB0-4B46-80D4-B63D60E14CFA}" type="pres">
      <dgm:prSet presAssocID="{75B127A2-1F0C-44C4-B062-DD252DC0010D}" presName="sp" presStyleCnt="0"/>
      <dgm:spPr/>
    </dgm:pt>
    <dgm:pt modelId="{05749F34-D02E-4FAC-9375-303312FC2DF3}" type="pres">
      <dgm:prSet presAssocID="{8B39C007-EC9B-44E7-B507-3C3BE4F60C12}" presName="arrowAndChildren" presStyleCnt="0"/>
      <dgm:spPr/>
    </dgm:pt>
    <dgm:pt modelId="{1E88B0E8-94C6-43C4-AD3D-4A97314F2801}" type="pres">
      <dgm:prSet presAssocID="{8B39C007-EC9B-44E7-B507-3C3BE4F60C12}" presName="parentTextArrow" presStyleLbl="node1" presStyleIdx="3" presStyleCnt="4" custLinFactNeighborY="-123"/>
      <dgm:spPr/>
      <dgm:t>
        <a:bodyPr/>
        <a:lstStyle/>
        <a:p>
          <a:endParaRPr lang="ru-RU"/>
        </a:p>
      </dgm:t>
    </dgm:pt>
  </dgm:ptLst>
  <dgm:cxnLst>
    <dgm:cxn modelId="{9FE9DB87-ACE4-4CC3-A7E9-727D73C28598}" srcId="{2EC96D73-2ACE-4852-AD10-2814A09AB490}" destId="{CAE35C01-D3A1-4256-9388-7DC1D4C4F836}" srcOrd="2" destOrd="0" parTransId="{7AEB9D1B-B70E-4A11-90F7-D906F0DF4F2C}" sibTransId="{EFC4325C-8856-4DB8-B0FC-3EBDBC79EA11}"/>
    <dgm:cxn modelId="{1D71F365-61A3-4430-A2B2-30CC7D2FAF6E}" type="presOf" srcId="{AAFDEA6F-C37E-436E-AA13-8F5723BF0DE2}" destId="{B679B649-8C02-487A-8B80-EBBE329B57E7}" srcOrd="0" destOrd="0" presId="urn:microsoft.com/office/officeart/2005/8/layout/process4"/>
    <dgm:cxn modelId="{ED609DA4-E0C5-4953-B813-063F3EC3651F}" type="presOf" srcId="{CAE35C01-D3A1-4256-9388-7DC1D4C4F836}" destId="{721C3D86-279B-403C-A0DE-59A4B407349B}" srcOrd="0" destOrd="0" presId="urn:microsoft.com/office/officeart/2005/8/layout/process4"/>
    <dgm:cxn modelId="{C8AE9EA3-7CCE-46F3-9B31-2B564EE6A981}" type="presOf" srcId="{2EC96D73-2ACE-4852-AD10-2814A09AB490}" destId="{DC610A47-5B0E-484A-8755-81C46F5DFB56}" srcOrd="0" destOrd="0" presId="urn:microsoft.com/office/officeart/2005/8/layout/process4"/>
    <dgm:cxn modelId="{E379B784-4289-43B4-A21D-B12F74F182F9}" srcId="{2EC96D73-2ACE-4852-AD10-2814A09AB490}" destId="{8B39C007-EC9B-44E7-B507-3C3BE4F60C12}" srcOrd="0" destOrd="0" parTransId="{EFFA8DEE-50CE-4830-9557-2D5E55E918B4}" sibTransId="{75B127A2-1F0C-44C4-B062-DD252DC0010D}"/>
    <dgm:cxn modelId="{570F6485-90C1-452A-8914-8685744A2DE8}" srcId="{2EC96D73-2ACE-4852-AD10-2814A09AB490}" destId="{72714205-D25E-4BA9-ABD1-A9A59C87DE24}" srcOrd="3" destOrd="0" parTransId="{6347D1F1-3CA8-4A31-9816-64A737F29352}" sibTransId="{D37DA2DD-0815-4C14-B5A6-608A7D053D91}"/>
    <dgm:cxn modelId="{B988E60B-223C-4A3C-B27C-FEF988FE321D}" srcId="{2EC96D73-2ACE-4852-AD10-2814A09AB490}" destId="{AAFDEA6F-C37E-436E-AA13-8F5723BF0DE2}" srcOrd="1" destOrd="0" parTransId="{76B02429-915B-423E-9F56-4C694DDA2D9A}" sibTransId="{DF820227-D5A7-4791-A03E-91B7CC124E28}"/>
    <dgm:cxn modelId="{F4A19154-88EE-4EB8-B3C8-4CAB19448B91}" type="presOf" srcId="{8B39C007-EC9B-44E7-B507-3C3BE4F60C12}" destId="{1E88B0E8-94C6-43C4-AD3D-4A97314F2801}" srcOrd="0" destOrd="0" presId="urn:microsoft.com/office/officeart/2005/8/layout/process4"/>
    <dgm:cxn modelId="{24E59B19-BE44-4CE3-98E8-AC2DE6A2A1EF}" type="presOf" srcId="{72714205-D25E-4BA9-ABD1-A9A59C87DE24}" destId="{250E6420-2CA5-40EB-8AD1-F1859CA66170}" srcOrd="0" destOrd="0" presId="urn:microsoft.com/office/officeart/2005/8/layout/process4"/>
    <dgm:cxn modelId="{E336F2A5-5F45-4DF1-9DC6-97259E7FCD0E}" type="presParOf" srcId="{DC610A47-5B0E-484A-8755-81C46F5DFB56}" destId="{D0446A30-F4E9-4CC6-8095-9E6E9384B6D2}" srcOrd="0" destOrd="0" presId="urn:microsoft.com/office/officeart/2005/8/layout/process4"/>
    <dgm:cxn modelId="{DCC0622C-866C-45F7-9E37-048A1F0B6CEB}" type="presParOf" srcId="{D0446A30-F4E9-4CC6-8095-9E6E9384B6D2}" destId="{250E6420-2CA5-40EB-8AD1-F1859CA66170}" srcOrd="0" destOrd="0" presId="urn:microsoft.com/office/officeart/2005/8/layout/process4"/>
    <dgm:cxn modelId="{F275A9DC-CDA0-4889-A0DF-D5D079D713C8}" type="presParOf" srcId="{DC610A47-5B0E-484A-8755-81C46F5DFB56}" destId="{0F7D7C27-680F-4BB2-9E31-C30D3D998C93}" srcOrd="1" destOrd="0" presId="urn:microsoft.com/office/officeart/2005/8/layout/process4"/>
    <dgm:cxn modelId="{675976BD-EBC5-41BF-B7C6-7D14DABBEFDC}" type="presParOf" srcId="{DC610A47-5B0E-484A-8755-81C46F5DFB56}" destId="{68581AE8-56EE-46E0-B9CC-FB011D018809}" srcOrd="2" destOrd="0" presId="urn:microsoft.com/office/officeart/2005/8/layout/process4"/>
    <dgm:cxn modelId="{5550D939-BCB8-4137-A8E4-F9114E27C655}" type="presParOf" srcId="{68581AE8-56EE-46E0-B9CC-FB011D018809}" destId="{721C3D86-279B-403C-A0DE-59A4B407349B}" srcOrd="0" destOrd="0" presId="urn:microsoft.com/office/officeart/2005/8/layout/process4"/>
    <dgm:cxn modelId="{FAB3B698-FC70-48E5-BCD8-E0665EB199E4}" type="presParOf" srcId="{DC610A47-5B0E-484A-8755-81C46F5DFB56}" destId="{FC3083C8-6814-44AA-8EC5-CF6EEA9EC8B9}" srcOrd="3" destOrd="0" presId="urn:microsoft.com/office/officeart/2005/8/layout/process4"/>
    <dgm:cxn modelId="{A9AC9E27-9135-4A26-8352-8C8603F53388}" type="presParOf" srcId="{DC610A47-5B0E-484A-8755-81C46F5DFB56}" destId="{C9D1BD16-1B84-49A6-8DE5-C2469D7764E3}" srcOrd="4" destOrd="0" presId="urn:microsoft.com/office/officeart/2005/8/layout/process4"/>
    <dgm:cxn modelId="{A2907327-1109-4FCD-8995-CCB866F9A84D}" type="presParOf" srcId="{C9D1BD16-1B84-49A6-8DE5-C2469D7764E3}" destId="{B679B649-8C02-487A-8B80-EBBE329B57E7}" srcOrd="0" destOrd="0" presId="urn:microsoft.com/office/officeart/2005/8/layout/process4"/>
    <dgm:cxn modelId="{A5F4EC1F-0501-4FFE-A372-4588EF41EFBE}" type="presParOf" srcId="{DC610A47-5B0E-484A-8755-81C46F5DFB56}" destId="{DDD77557-2AB0-4B46-80D4-B63D60E14CFA}" srcOrd="5" destOrd="0" presId="urn:microsoft.com/office/officeart/2005/8/layout/process4"/>
    <dgm:cxn modelId="{120E55C1-67A0-422C-8FCF-56029C8D6719}" type="presParOf" srcId="{DC610A47-5B0E-484A-8755-81C46F5DFB56}" destId="{05749F34-D02E-4FAC-9375-303312FC2DF3}" srcOrd="6" destOrd="0" presId="urn:microsoft.com/office/officeart/2005/8/layout/process4"/>
    <dgm:cxn modelId="{449998FC-71A2-4DF1-BC21-8E1AFCDF75BA}" type="presParOf" srcId="{05749F34-D02E-4FAC-9375-303312FC2DF3}" destId="{1E88B0E8-94C6-43C4-AD3D-4A97314F28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ADD93-F1F6-4D20-9B1D-C5C58A4981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014C61-53B1-416B-AF71-EA3AD624566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Разработка и реализация ППК для руководителей «Управление образовательным процессом по результатам ГИА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9DF5B4B-94A5-4D5E-84B2-5B967CFBD6AA}" type="parTrans" cxnId="{3BFE2DF7-20CB-4404-BF95-37630D98135A}">
      <dgm:prSet/>
      <dgm:spPr/>
      <dgm:t>
        <a:bodyPr/>
        <a:lstStyle/>
        <a:p>
          <a:endParaRPr lang="ru-RU"/>
        </a:p>
      </dgm:t>
    </dgm:pt>
    <dgm:pt modelId="{39163067-91BB-497E-A477-8B3B22A7CAA9}" type="sibTrans" cxnId="{3BFE2DF7-20CB-4404-BF95-37630D98135A}">
      <dgm:prSet/>
      <dgm:spPr/>
      <dgm:t>
        <a:bodyPr/>
        <a:lstStyle/>
        <a:p>
          <a:endParaRPr lang="ru-RU"/>
        </a:p>
      </dgm:t>
    </dgm:pt>
    <dgm:pt modelId="{C583E691-59B7-443B-92AB-2B1F6704A32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Разработка  и реализация ППК «Подготовка обучающихся к ГИА» (по всем предметам)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E6570AA-20FA-4926-A7E0-18CA28CB29BC}" type="parTrans" cxnId="{5982E0F2-31BF-4D22-A0AB-96547935320F}">
      <dgm:prSet/>
      <dgm:spPr/>
      <dgm:t>
        <a:bodyPr/>
        <a:lstStyle/>
        <a:p>
          <a:endParaRPr lang="ru-RU"/>
        </a:p>
      </dgm:t>
    </dgm:pt>
    <dgm:pt modelId="{28ABCC97-EE3A-4995-81E2-7CFEF169B4A4}" type="sibTrans" cxnId="{5982E0F2-31BF-4D22-A0AB-96547935320F}">
      <dgm:prSet/>
      <dgm:spPr/>
      <dgm:t>
        <a:bodyPr/>
        <a:lstStyle/>
        <a:p>
          <a:endParaRPr lang="ru-RU"/>
        </a:p>
      </dgm:t>
    </dgm:pt>
    <dgm:pt modelId="{74440E2D-6F7A-49A1-A282-473E098B679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Организация и проведение серии </a:t>
          </a:r>
          <a:r>
            <a:rPr lang="ru-RU" sz="2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вебинаров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 результатам ЕГЭ, изменению в КИМ, критериям оценивания КИМ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941E300-C932-4F9C-8492-C64726018D74}" type="parTrans" cxnId="{5CDCA1AC-4794-41AF-8BBA-2426AA749E8B}">
      <dgm:prSet/>
      <dgm:spPr/>
      <dgm:t>
        <a:bodyPr/>
        <a:lstStyle/>
        <a:p>
          <a:endParaRPr lang="ru-RU"/>
        </a:p>
      </dgm:t>
    </dgm:pt>
    <dgm:pt modelId="{7FE81395-6ADE-4D85-B1D7-B94BEF4783F4}" type="sibTrans" cxnId="{5CDCA1AC-4794-41AF-8BBA-2426AA749E8B}">
      <dgm:prSet/>
      <dgm:spPr/>
      <dgm:t>
        <a:bodyPr/>
        <a:lstStyle/>
        <a:p>
          <a:endParaRPr lang="ru-RU"/>
        </a:p>
      </dgm:t>
    </dgm:pt>
    <dgm:pt modelId="{54F385BE-D42C-4392-9D30-58F34613C65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Серия мероприятий по обмену опытом повышения эффективности образовательных результатов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68F4592-EB6C-4CA2-9BFF-262C364DC687}" type="parTrans" cxnId="{26D9E148-B45F-4454-8568-2FDBD577AA55}">
      <dgm:prSet/>
      <dgm:spPr/>
      <dgm:t>
        <a:bodyPr/>
        <a:lstStyle/>
        <a:p>
          <a:endParaRPr lang="ru-RU"/>
        </a:p>
      </dgm:t>
    </dgm:pt>
    <dgm:pt modelId="{6E4B44ED-4995-4668-B31A-C488CB27C188}" type="sibTrans" cxnId="{26D9E148-B45F-4454-8568-2FDBD577AA55}">
      <dgm:prSet/>
      <dgm:spPr/>
      <dgm:t>
        <a:bodyPr/>
        <a:lstStyle/>
        <a:p>
          <a:endParaRPr lang="ru-RU"/>
        </a:p>
      </dgm:t>
    </dgm:pt>
    <dgm:pt modelId="{EC99E16A-1E64-4840-B7CA-86F9D8B5E74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Разработка и реализация КПК для групп педагогов, демонстрирующих стабильно низкие результаты  ЕГЭ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7E66683-5D63-4390-92EF-E0E29C00064A}" type="parTrans" cxnId="{FE1C77F2-2350-4516-B038-C1DA832C38F3}">
      <dgm:prSet/>
      <dgm:spPr/>
      <dgm:t>
        <a:bodyPr/>
        <a:lstStyle/>
        <a:p>
          <a:endParaRPr lang="ru-RU"/>
        </a:p>
      </dgm:t>
    </dgm:pt>
    <dgm:pt modelId="{7DC5062D-6B66-4EC0-B1FB-DAEB738EF0C1}" type="sibTrans" cxnId="{FE1C77F2-2350-4516-B038-C1DA832C38F3}">
      <dgm:prSet/>
      <dgm:spPr/>
      <dgm:t>
        <a:bodyPr/>
        <a:lstStyle/>
        <a:p>
          <a:endParaRPr lang="ru-RU"/>
        </a:p>
      </dgm:t>
    </dgm:pt>
    <dgm:pt modelId="{EB31AF1A-C8D7-4AB6-9930-6647A8B187D9}" type="pres">
      <dgm:prSet presAssocID="{BD7ADD93-F1F6-4D20-9B1D-C5C58A4981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E43A4-F5A5-461D-90A1-A3F14CBBE8A5}" type="pres">
      <dgm:prSet presAssocID="{24014C61-53B1-416B-AF71-EA3AD6245660}" presName="parentText" presStyleLbl="node1" presStyleIdx="0" presStyleCnt="3" custLinFactNeighborY="-9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08AE6-5CD3-4F9F-9FBC-D8E6D9BC795C}" type="pres">
      <dgm:prSet presAssocID="{24014C61-53B1-416B-AF71-EA3AD624566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BC89E-F363-4162-A62D-79BD5A5C071D}" type="pres">
      <dgm:prSet presAssocID="{74440E2D-6F7A-49A1-A282-473E098B6795}" presName="parentText" presStyleLbl="node1" presStyleIdx="1" presStyleCnt="3" custScaleY="77022" custLinFactNeighborY="-1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780F3-2FDB-4F16-851E-DE97C3DC9C58}" type="pres">
      <dgm:prSet presAssocID="{74440E2D-6F7A-49A1-A282-473E098B679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83829-B719-45F5-AB92-DA4A7B724355}" type="pres">
      <dgm:prSet presAssocID="{EC99E16A-1E64-4840-B7CA-86F9D8B5E74A}" presName="parentText" presStyleLbl="node1" presStyleIdx="2" presStyleCnt="3" custScaleY="70086" custLinFactNeighborX="2043" custLinFactNeighborY="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FBE7A-BC67-49A6-969A-FC476803D2E8}" type="presOf" srcId="{EC99E16A-1E64-4840-B7CA-86F9D8B5E74A}" destId="{A6783829-B719-45F5-AB92-DA4A7B724355}" srcOrd="0" destOrd="0" presId="urn:microsoft.com/office/officeart/2005/8/layout/vList2"/>
    <dgm:cxn modelId="{FE1C77F2-2350-4516-B038-C1DA832C38F3}" srcId="{BD7ADD93-F1F6-4D20-9B1D-C5C58A4981F2}" destId="{EC99E16A-1E64-4840-B7CA-86F9D8B5E74A}" srcOrd="2" destOrd="0" parTransId="{87E66683-5D63-4390-92EF-E0E29C00064A}" sibTransId="{7DC5062D-6B66-4EC0-B1FB-DAEB738EF0C1}"/>
    <dgm:cxn modelId="{24EF65E0-15C8-4942-A962-4E345CB75325}" type="presOf" srcId="{BD7ADD93-F1F6-4D20-9B1D-C5C58A4981F2}" destId="{EB31AF1A-C8D7-4AB6-9930-6647A8B187D9}" srcOrd="0" destOrd="0" presId="urn:microsoft.com/office/officeart/2005/8/layout/vList2"/>
    <dgm:cxn modelId="{2DAF4766-FF66-4A34-B9F3-4B5C1465C350}" type="presOf" srcId="{74440E2D-6F7A-49A1-A282-473E098B6795}" destId="{C61BC89E-F363-4162-A62D-79BD5A5C071D}" srcOrd="0" destOrd="0" presId="urn:microsoft.com/office/officeart/2005/8/layout/vList2"/>
    <dgm:cxn modelId="{5982E0F2-31BF-4D22-A0AB-96547935320F}" srcId="{24014C61-53B1-416B-AF71-EA3AD6245660}" destId="{C583E691-59B7-443B-92AB-2B1F6704A32A}" srcOrd="0" destOrd="0" parTransId="{1E6570AA-20FA-4926-A7E0-18CA28CB29BC}" sibTransId="{28ABCC97-EE3A-4995-81E2-7CFEF169B4A4}"/>
    <dgm:cxn modelId="{C6BCC3D3-E4F5-4DC7-B508-DF439970418A}" type="presOf" srcId="{24014C61-53B1-416B-AF71-EA3AD6245660}" destId="{1FBE43A4-F5A5-461D-90A1-A3F14CBBE8A5}" srcOrd="0" destOrd="0" presId="urn:microsoft.com/office/officeart/2005/8/layout/vList2"/>
    <dgm:cxn modelId="{5CDCA1AC-4794-41AF-8BBA-2426AA749E8B}" srcId="{BD7ADD93-F1F6-4D20-9B1D-C5C58A4981F2}" destId="{74440E2D-6F7A-49A1-A282-473E098B6795}" srcOrd="1" destOrd="0" parTransId="{4941E300-C932-4F9C-8492-C64726018D74}" sibTransId="{7FE81395-6ADE-4D85-B1D7-B94BEF4783F4}"/>
    <dgm:cxn modelId="{3BFE2DF7-20CB-4404-BF95-37630D98135A}" srcId="{BD7ADD93-F1F6-4D20-9B1D-C5C58A4981F2}" destId="{24014C61-53B1-416B-AF71-EA3AD6245660}" srcOrd="0" destOrd="0" parTransId="{09DF5B4B-94A5-4D5E-84B2-5B967CFBD6AA}" sibTransId="{39163067-91BB-497E-A477-8B3B22A7CAA9}"/>
    <dgm:cxn modelId="{3411FEC2-A61B-4E29-BF4D-75026B288139}" type="presOf" srcId="{C583E691-59B7-443B-92AB-2B1F6704A32A}" destId="{DBA08AE6-5CD3-4F9F-9FBC-D8E6D9BC795C}" srcOrd="0" destOrd="0" presId="urn:microsoft.com/office/officeart/2005/8/layout/vList2"/>
    <dgm:cxn modelId="{9A215B2D-6A9C-4EB0-9267-FABEC1187B85}" type="presOf" srcId="{54F385BE-D42C-4392-9D30-58F34613C656}" destId="{41F780F3-2FDB-4F16-851E-DE97C3DC9C58}" srcOrd="0" destOrd="0" presId="urn:microsoft.com/office/officeart/2005/8/layout/vList2"/>
    <dgm:cxn modelId="{26D9E148-B45F-4454-8568-2FDBD577AA55}" srcId="{74440E2D-6F7A-49A1-A282-473E098B6795}" destId="{54F385BE-D42C-4392-9D30-58F34613C656}" srcOrd="0" destOrd="0" parTransId="{568F4592-EB6C-4CA2-9BFF-262C364DC687}" sibTransId="{6E4B44ED-4995-4668-B31A-C488CB27C188}"/>
    <dgm:cxn modelId="{33B07B16-DB16-4ADA-A214-56A13B6EF9A8}" type="presParOf" srcId="{EB31AF1A-C8D7-4AB6-9930-6647A8B187D9}" destId="{1FBE43A4-F5A5-461D-90A1-A3F14CBBE8A5}" srcOrd="0" destOrd="0" presId="urn:microsoft.com/office/officeart/2005/8/layout/vList2"/>
    <dgm:cxn modelId="{2BC988F7-151F-46EA-A445-958E551CCE4D}" type="presParOf" srcId="{EB31AF1A-C8D7-4AB6-9930-6647A8B187D9}" destId="{DBA08AE6-5CD3-4F9F-9FBC-D8E6D9BC795C}" srcOrd="1" destOrd="0" presId="urn:microsoft.com/office/officeart/2005/8/layout/vList2"/>
    <dgm:cxn modelId="{1835DDAD-87B8-4ED1-A53A-F7C8AC0C7F14}" type="presParOf" srcId="{EB31AF1A-C8D7-4AB6-9930-6647A8B187D9}" destId="{C61BC89E-F363-4162-A62D-79BD5A5C071D}" srcOrd="2" destOrd="0" presId="urn:microsoft.com/office/officeart/2005/8/layout/vList2"/>
    <dgm:cxn modelId="{45BBB550-8068-4F39-A96E-2338A3DB444E}" type="presParOf" srcId="{EB31AF1A-C8D7-4AB6-9930-6647A8B187D9}" destId="{41F780F3-2FDB-4F16-851E-DE97C3DC9C58}" srcOrd="3" destOrd="0" presId="urn:microsoft.com/office/officeart/2005/8/layout/vList2"/>
    <dgm:cxn modelId="{F334C58E-B7D8-49B4-8D39-38E199F7AC0C}" type="presParOf" srcId="{EB31AF1A-C8D7-4AB6-9930-6647A8B187D9}" destId="{A6783829-B719-45F5-AB92-DA4A7B7243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73C00-744D-4843-9B24-398CC53834F8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CEA3F-74D3-4C67-B216-7B7ADA3ECE1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2014 год</a:t>
          </a:r>
        </a:p>
        <a:p>
          <a:endParaRPr lang="ru-RU" sz="1600" b="1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Постоянно действующий семинар «Шаги на пути к эффективности»</a:t>
          </a:r>
        </a:p>
        <a:p>
          <a:r>
            <a:rPr lang="ru-RU" sz="1200" dirty="0" smtClean="0">
              <a:latin typeface="Times New Roman" panose="02020603050405020304" pitchFamily="18" charset="0"/>
            </a:rPr>
            <a:t>РИП «Муниципальная модель методического сопровождения разработки и реализации программ развития образовательных организаций, находящихся в трудных социальных контекстах»</a:t>
          </a:r>
          <a:endParaRPr lang="ru-RU" sz="1200" dirty="0"/>
        </a:p>
      </dgm:t>
    </dgm:pt>
    <dgm:pt modelId="{E1CEB730-463F-4541-800B-2D1CC3DF2C51}" type="parTrans" cxnId="{0B21347C-8683-42FB-8906-95BC3FD70016}">
      <dgm:prSet/>
      <dgm:spPr/>
      <dgm:t>
        <a:bodyPr/>
        <a:lstStyle/>
        <a:p>
          <a:endParaRPr lang="ru-RU"/>
        </a:p>
      </dgm:t>
    </dgm:pt>
    <dgm:pt modelId="{9D623598-F05B-4039-8059-EF827D876B5F}" type="sibTrans" cxnId="{0B21347C-8683-42FB-8906-95BC3FD70016}">
      <dgm:prSet/>
      <dgm:spPr/>
      <dgm:t>
        <a:bodyPr/>
        <a:lstStyle/>
        <a:p>
          <a:endParaRPr lang="ru-RU"/>
        </a:p>
      </dgm:t>
    </dgm:pt>
    <dgm:pt modelId="{45407E2B-3F10-4A22-AE19-579BEC38ACC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2015 год</a:t>
          </a:r>
        </a:p>
        <a:p>
          <a:endParaRPr lang="ru-RU" sz="1600" b="1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Проведено исследование «Оценка эффективности реализации программ перехода школ в эффективный режим работы» (фокус-группы)</a:t>
          </a:r>
          <a:endParaRPr lang="ru-RU" sz="1300" dirty="0"/>
        </a:p>
      </dgm:t>
    </dgm:pt>
    <dgm:pt modelId="{1D8D7FD7-5C9C-4511-B466-73D80C31A709}" type="parTrans" cxnId="{6574964D-5C21-463C-AA94-2F610832FFEC}">
      <dgm:prSet/>
      <dgm:spPr/>
      <dgm:t>
        <a:bodyPr/>
        <a:lstStyle/>
        <a:p>
          <a:endParaRPr lang="ru-RU"/>
        </a:p>
      </dgm:t>
    </dgm:pt>
    <dgm:pt modelId="{F36D1440-E505-4B45-80BA-BADF15F2C58D}" type="sibTrans" cxnId="{6574964D-5C21-463C-AA94-2F610832FFEC}">
      <dgm:prSet/>
      <dgm:spPr/>
      <dgm:t>
        <a:bodyPr/>
        <a:lstStyle/>
        <a:p>
          <a:endParaRPr lang="ru-RU"/>
        </a:p>
      </dgm:t>
    </dgm:pt>
    <dgm:pt modelId="{DCE7CB29-B2A7-4D6B-9A00-AA8FBE1E83D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2016 - 2017 год</a:t>
          </a:r>
        </a:p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методического сопровождения профессионального развития педагогов</a:t>
          </a:r>
        </a:p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Тиражирование эффективных практик</a:t>
          </a:r>
        </a:p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 проект 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АПКиППРО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«Школы, показывающие низкие образовательные результаты» </a:t>
          </a:r>
          <a:endParaRPr lang="ru-RU" sz="1300" dirty="0"/>
        </a:p>
      </dgm:t>
    </dgm:pt>
    <dgm:pt modelId="{E60B26E3-26DF-42E8-8ED9-A90B10C542E0}" type="parTrans" cxnId="{4D7D5758-35BE-49F0-83DF-6D85C708511F}">
      <dgm:prSet/>
      <dgm:spPr/>
      <dgm:t>
        <a:bodyPr/>
        <a:lstStyle/>
        <a:p>
          <a:endParaRPr lang="ru-RU"/>
        </a:p>
      </dgm:t>
    </dgm:pt>
    <dgm:pt modelId="{2BF67FEE-0AB9-4261-9254-4B0061543519}" type="sibTrans" cxnId="{4D7D5758-35BE-49F0-83DF-6D85C708511F}">
      <dgm:prSet/>
      <dgm:spPr/>
      <dgm:t>
        <a:bodyPr/>
        <a:lstStyle/>
        <a:p>
          <a:endParaRPr lang="ru-RU"/>
        </a:p>
      </dgm:t>
    </dgm:pt>
    <dgm:pt modelId="{247294FA-E78D-4388-9FF3-72301EE81DA2}" type="pres">
      <dgm:prSet presAssocID="{A7473C00-744D-4843-9B24-398CC53834F8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7D7C68-6570-4710-87D1-8849F47E4170}" type="pres">
      <dgm:prSet presAssocID="{7E4CEA3F-74D3-4C67-B216-7B7ADA3ECE1A}" presName="composite" presStyleCnt="0"/>
      <dgm:spPr/>
    </dgm:pt>
    <dgm:pt modelId="{45FD5595-1881-4FD8-81FF-0846A1E589FB}" type="pres">
      <dgm:prSet presAssocID="{7E4CEA3F-74D3-4C67-B216-7B7ADA3ECE1A}" presName="LShape" presStyleLbl="alignNode1" presStyleIdx="0" presStyleCnt="5"/>
      <dgm:spPr/>
    </dgm:pt>
    <dgm:pt modelId="{27ABAA58-527C-41F3-9F75-275348A4D5F5}" type="pres">
      <dgm:prSet presAssocID="{7E4CEA3F-74D3-4C67-B216-7B7ADA3ECE1A}" presName="ParentText" presStyleLbl="revTx" presStyleIdx="0" presStyleCnt="3" custScaleX="106787" custLinFactNeighborX="699" custLinFactNeighborY="-16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F2B2-4DDA-4EC5-AAAD-E6AAD460016F}" type="pres">
      <dgm:prSet presAssocID="{7E4CEA3F-74D3-4C67-B216-7B7ADA3ECE1A}" presName="Triangle" presStyleLbl="alignNode1" presStyleIdx="1" presStyleCnt="5" custLinFactNeighborX="-2854" custLinFactNeighborY="35591"/>
      <dgm:spPr/>
    </dgm:pt>
    <dgm:pt modelId="{3073CA18-E7F3-44CD-AF99-652FCBCEF755}" type="pres">
      <dgm:prSet presAssocID="{9D623598-F05B-4039-8059-EF827D876B5F}" presName="sibTrans" presStyleCnt="0"/>
      <dgm:spPr/>
    </dgm:pt>
    <dgm:pt modelId="{5F2BDBDC-9B15-4527-9994-F28CD661BF6F}" type="pres">
      <dgm:prSet presAssocID="{9D623598-F05B-4039-8059-EF827D876B5F}" presName="space" presStyleCnt="0"/>
      <dgm:spPr/>
    </dgm:pt>
    <dgm:pt modelId="{0464C13D-AB16-4354-962A-2CB399F769B3}" type="pres">
      <dgm:prSet presAssocID="{45407E2B-3F10-4A22-AE19-579BEC38ACCD}" presName="composite" presStyleCnt="0"/>
      <dgm:spPr/>
    </dgm:pt>
    <dgm:pt modelId="{4B603916-7074-44D0-9083-500AC4DD12C7}" type="pres">
      <dgm:prSet presAssocID="{45407E2B-3F10-4A22-AE19-579BEC38ACCD}" presName="LShape" presStyleLbl="alignNode1" presStyleIdx="2" presStyleCnt="5" custLinFactNeighborX="2197" custLinFactNeighborY="36262"/>
      <dgm:spPr/>
    </dgm:pt>
    <dgm:pt modelId="{585937F9-0F06-4DE8-909A-C3A30E06022E}" type="pres">
      <dgm:prSet presAssocID="{45407E2B-3F10-4A22-AE19-579BEC38ACCD}" presName="ParentText" presStyleLbl="revTx" presStyleIdx="1" presStyleCnt="3" custScaleX="106734" custLinFactNeighborX="12206" custLinFactNeighborY="12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E536F-2554-4E43-9A58-A82A97E3C823}" type="pres">
      <dgm:prSet presAssocID="{45407E2B-3F10-4A22-AE19-579BEC38ACCD}" presName="Triangle" presStyleLbl="alignNode1" presStyleIdx="3" presStyleCnt="5" custLinFactY="49881" custLinFactNeighborX="10000" custLinFactNeighborY="100000"/>
      <dgm:spPr/>
    </dgm:pt>
    <dgm:pt modelId="{7DF987BB-136F-4F46-8BEB-D2C163E90B62}" type="pres">
      <dgm:prSet presAssocID="{F36D1440-E505-4B45-80BA-BADF15F2C58D}" presName="sibTrans" presStyleCnt="0"/>
      <dgm:spPr/>
    </dgm:pt>
    <dgm:pt modelId="{52161CF1-9A6F-4F41-802E-420E5D41AADA}" type="pres">
      <dgm:prSet presAssocID="{F36D1440-E505-4B45-80BA-BADF15F2C58D}" presName="space" presStyleCnt="0"/>
      <dgm:spPr/>
    </dgm:pt>
    <dgm:pt modelId="{5F75D276-8308-45DF-93D8-7E7EDD368DE9}" type="pres">
      <dgm:prSet presAssocID="{DCE7CB29-B2A7-4D6B-9A00-AA8FBE1E83D7}" presName="composite" presStyleCnt="0"/>
      <dgm:spPr/>
    </dgm:pt>
    <dgm:pt modelId="{1CE7D4D3-7129-4C5F-97CF-4E173DBC65A5}" type="pres">
      <dgm:prSet presAssocID="{DCE7CB29-B2A7-4D6B-9A00-AA8FBE1E83D7}" presName="LShape" presStyleLbl="alignNode1" presStyleIdx="4" presStyleCnt="5" custLinFactNeighborX="-9335" custLinFactNeighborY="24985"/>
      <dgm:spPr/>
    </dgm:pt>
    <dgm:pt modelId="{2230290A-5D4D-4D4F-8BE7-99629C45852F}" type="pres">
      <dgm:prSet presAssocID="{DCE7CB29-B2A7-4D6B-9A00-AA8FBE1E83D7}" presName="ParentText" presStyleLbl="revTx" presStyleIdx="2" presStyleCnt="3" custScaleX="112364" custLinFactNeighborX="-5444" custLinFactNeighborY="3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4964D-5C21-463C-AA94-2F610832FFEC}" srcId="{A7473C00-744D-4843-9B24-398CC53834F8}" destId="{45407E2B-3F10-4A22-AE19-579BEC38ACCD}" srcOrd="1" destOrd="0" parTransId="{1D8D7FD7-5C9C-4511-B466-73D80C31A709}" sibTransId="{F36D1440-E505-4B45-80BA-BADF15F2C58D}"/>
    <dgm:cxn modelId="{2FD75411-D37C-4277-8CDB-A4D99CB597E3}" type="presOf" srcId="{7E4CEA3F-74D3-4C67-B216-7B7ADA3ECE1A}" destId="{27ABAA58-527C-41F3-9F75-275348A4D5F5}" srcOrd="0" destOrd="0" presId="urn:microsoft.com/office/officeart/2009/3/layout/StepUpProcess"/>
    <dgm:cxn modelId="{301D7852-0504-4B41-BFF6-5B54107FC866}" type="presOf" srcId="{A7473C00-744D-4843-9B24-398CC53834F8}" destId="{247294FA-E78D-4388-9FF3-72301EE81DA2}" srcOrd="0" destOrd="0" presId="urn:microsoft.com/office/officeart/2009/3/layout/StepUpProcess"/>
    <dgm:cxn modelId="{DC1157B7-A5A6-4A80-B30F-C08FBEB50B69}" type="presOf" srcId="{45407E2B-3F10-4A22-AE19-579BEC38ACCD}" destId="{585937F9-0F06-4DE8-909A-C3A30E06022E}" srcOrd="0" destOrd="0" presId="urn:microsoft.com/office/officeart/2009/3/layout/StepUpProcess"/>
    <dgm:cxn modelId="{0B21347C-8683-42FB-8906-95BC3FD70016}" srcId="{A7473C00-744D-4843-9B24-398CC53834F8}" destId="{7E4CEA3F-74D3-4C67-B216-7B7ADA3ECE1A}" srcOrd="0" destOrd="0" parTransId="{E1CEB730-463F-4541-800B-2D1CC3DF2C51}" sibTransId="{9D623598-F05B-4039-8059-EF827D876B5F}"/>
    <dgm:cxn modelId="{4D7D5758-35BE-49F0-83DF-6D85C708511F}" srcId="{A7473C00-744D-4843-9B24-398CC53834F8}" destId="{DCE7CB29-B2A7-4D6B-9A00-AA8FBE1E83D7}" srcOrd="2" destOrd="0" parTransId="{E60B26E3-26DF-42E8-8ED9-A90B10C542E0}" sibTransId="{2BF67FEE-0AB9-4261-9254-4B0061543519}"/>
    <dgm:cxn modelId="{434E032C-61CB-40D3-BEFD-25ACBDFD6C76}" type="presOf" srcId="{DCE7CB29-B2A7-4D6B-9A00-AA8FBE1E83D7}" destId="{2230290A-5D4D-4D4F-8BE7-99629C45852F}" srcOrd="0" destOrd="0" presId="urn:microsoft.com/office/officeart/2009/3/layout/StepUpProcess"/>
    <dgm:cxn modelId="{61930E87-F9EA-4545-B2B9-2E890302DF66}" type="presParOf" srcId="{247294FA-E78D-4388-9FF3-72301EE81DA2}" destId="{E97D7C68-6570-4710-87D1-8849F47E4170}" srcOrd="0" destOrd="0" presId="urn:microsoft.com/office/officeart/2009/3/layout/StepUpProcess"/>
    <dgm:cxn modelId="{C2B58700-6BBC-4A34-8FB9-0F93C879CC3D}" type="presParOf" srcId="{E97D7C68-6570-4710-87D1-8849F47E4170}" destId="{45FD5595-1881-4FD8-81FF-0846A1E589FB}" srcOrd="0" destOrd="0" presId="urn:microsoft.com/office/officeart/2009/3/layout/StepUpProcess"/>
    <dgm:cxn modelId="{1CB751B5-E8E5-44C2-869A-B5E3BC917DE2}" type="presParOf" srcId="{E97D7C68-6570-4710-87D1-8849F47E4170}" destId="{27ABAA58-527C-41F3-9F75-275348A4D5F5}" srcOrd="1" destOrd="0" presId="urn:microsoft.com/office/officeart/2009/3/layout/StepUpProcess"/>
    <dgm:cxn modelId="{F88876FB-9D71-499A-AC57-6F5200383F86}" type="presParOf" srcId="{E97D7C68-6570-4710-87D1-8849F47E4170}" destId="{DBC9F2B2-4DDA-4EC5-AAAD-E6AAD460016F}" srcOrd="2" destOrd="0" presId="urn:microsoft.com/office/officeart/2009/3/layout/StepUpProcess"/>
    <dgm:cxn modelId="{85046C96-5D95-44D0-804B-CB2A24AC5200}" type="presParOf" srcId="{247294FA-E78D-4388-9FF3-72301EE81DA2}" destId="{3073CA18-E7F3-44CD-AF99-652FCBCEF755}" srcOrd="1" destOrd="0" presId="urn:microsoft.com/office/officeart/2009/3/layout/StepUpProcess"/>
    <dgm:cxn modelId="{D5B26CE2-262D-44A9-9C3B-8193CF16026F}" type="presParOf" srcId="{3073CA18-E7F3-44CD-AF99-652FCBCEF755}" destId="{5F2BDBDC-9B15-4527-9994-F28CD661BF6F}" srcOrd="0" destOrd="0" presId="urn:microsoft.com/office/officeart/2009/3/layout/StepUpProcess"/>
    <dgm:cxn modelId="{2E2EC7CB-6982-4FFD-A783-A423AEBD0915}" type="presParOf" srcId="{247294FA-E78D-4388-9FF3-72301EE81DA2}" destId="{0464C13D-AB16-4354-962A-2CB399F769B3}" srcOrd="2" destOrd="0" presId="urn:microsoft.com/office/officeart/2009/3/layout/StepUpProcess"/>
    <dgm:cxn modelId="{B2B5244E-5A48-4EA4-8F8C-DAC62D2CAB80}" type="presParOf" srcId="{0464C13D-AB16-4354-962A-2CB399F769B3}" destId="{4B603916-7074-44D0-9083-500AC4DD12C7}" srcOrd="0" destOrd="0" presId="urn:microsoft.com/office/officeart/2009/3/layout/StepUpProcess"/>
    <dgm:cxn modelId="{A329689E-96FA-47B4-B411-49681607EB33}" type="presParOf" srcId="{0464C13D-AB16-4354-962A-2CB399F769B3}" destId="{585937F9-0F06-4DE8-909A-C3A30E06022E}" srcOrd="1" destOrd="0" presId="urn:microsoft.com/office/officeart/2009/3/layout/StepUpProcess"/>
    <dgm:cxn modelId="{442FD58C-B072-439C-91E3-0ABD76F5BE7F}" type="presParOf" srcId="{0464C13D-AB16-4354-962A-2CB399F769B3}" destId="{123E536F-2554-4E43-9A58-A82A97E3C823}" srcOrd="2" destOrd="0" presId="urn:microsoft.com/office/officeart/2009/3/layout/StepUpProcess"/>
    <dgm:cxn modelId="{4047333B-8E0B-4E6C-8800-F0E0237B0B4D}" type="presParOf" srcId="{247294FA-E78D-4388-9FF3-72301EE81DA2}" destId="{7DF987BB-136F-4F46-8BEB-D2C163E90B62}" srcOrd="3" destOrd="0" presId="urn:microsoft.com/office/officeart/2009/3/layout/StepUpProcess"/>
    <dgm:cxn modelId="{F68D2540-98BC-42C3-8273-F76D5F42C570}" type="presParOf" srcId="{7DF987BB-136F-4F46-8BEB-D2C163E90B62}" destId="{52161CF1-9A6F-4F41-802E-420E5D41AADA}" srcOrd="0" destOrd="0" presId="urn:microsoft.com/office/officeart/2009/3/layout/StepUpProcess"/>
    <dgm:cxn modelId="{A24DEB20-12A8-49C6-89EC-2C91361183FD}" type="presParOf" srcId="{247294FA-E78D-4388-9FF3-72301EE81DA2}" destId="{5F75D276-8308-45DF-93D8-7E7EDD368DE9}" srcOrd="4" destOrd="0" presId="urn:microsoft.com/office/officeart/2009/3/layout/StepUpProcess"/>
    <dgm:cxn modelId="{1EBB5DB9-3C34-466E-9B6B-E33107D16888}" type="presParOf" srcId="{5F75D276-8308-45DF-93D8-7E7EDD368DE9}" destId="{1CE7D4D3-7129-4C5F-97CF-4E173DBC65A5}" srcOrd="0" destOrd="0" presId="urn:microsoft.com/office/officeart/2009/3/layout/StepUpProcess"/>
    <dgm:cxn modelId="{F326247A-B7BD-4C09-A106-D2DD55F17219}" type="presParOf" srcId="{5F75D276-8308-45DF-93D8-7E7EDD368DE9}" destId="{2230290A-5D4D-4D4F-8BE7-99629C4585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473C00-744D-4843-9B24-398CC53834F8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CEA3F-74D3-4C67-B216-7B7ADA3ECE1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2009 год</a:t>
          </a:r>
        </a:p>
        <a:p>
          <a:endParaRPr lang="ru-RU" sz="13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Включение Ярославской области в проект ВШЭ «Школы, работающие в сложных социальных контекстах: возможности улучшения результатов»</a:t>
          </a:r>
        </a:p>
        <a:p>
          <a:r>
            <a:rPr lang="ru-RU" sz="1300" dirty="0" smtClean="0">
              <a:latin typeface="Times New Roman" panose="02020603050405020304" pitchFamily="18" charset="0"/>
            </a:rPr>
            <a:t>Проведено исследование школ региона (выделено 18 школ)</a:t>
          </a:r>
          <a:endParaRPr lang="ru-RU" sz="1300" dirty="0"/>
        </a:p>
      </dgm:t>
    </dgm:pt>
    <dgm:pt modelId="{E1CEB730-463F-4541-800B-2D1CC3DF2C51}" type="parTrans" cxnId="{0B21347C-8683-42FB-8906-95BC3FD70016}">
      <dgm:prSet/>
      <dgm:spPr/>
      <dgm:t>
        <a:bodyPr/>
        <a:lstStyle/>
        <a:p>
          <a:endParaRPr lang="ru-RU"/>
        </a:p>
      </dgm:t>
    </dgm:pt>
    <dgm:pt modelId="{9D623598-F05B-4039-8059-EF827D876B5F}" type="sibTrans" cxnId="{0B21347C-8683-42FB-8906-95BC3FD70016}">
      <dgm:prSet/>
      <dgm:spPr/>
      <dgm:t>
        <a:bodyPr/>
        <a:lstStyle/>
        <a:p>
          <a:endParaRPr lang="ru-RU"/>
        </a:p>
      </dgm:t>
    </dgm:pt>
    <dgm:pt modelId="{45407E2B-3F10-4A22-AE19-579BEC38ACC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2012 год</a:t>
          </a:r>
        </a:p>
        <a:p>
          <a:endParaRPr lang="ru-RU" sz="13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Региональный проект «Разработка и внедрение региональной стратегии помощи школам, работающим в сложных социальных контекстах и показывающих низкие образовательные результаты».</a:t>
          </a:r>
          <a:endParaRPr lang="ru-RU" sz="1300" dirty="0"/>
        </a:p>
      </dgm:t>
    </dgm:pt>
    <dgm:pt modelId="{1D8D7FD7-5C9C-4511-B466-73D80C31A709}" type="parTrans" cxnId="{6574964D-5C21-463C-AA94-2F610832FFEC}">
      <dgm:prSet/>
      <dgm:spPr/>
      <dgm:t>
        <a:bodyPr/>
        <a:lstStyle/>
        <a:p>
          <a:endParaRPr lang="ru-RU"/>
        </a:p>
      </dgm:t>
    </dgm:pt>
    <dgm:pt modelId="{F36D1440-E505-4B45-80BA-BADF15F2C58D}" type="sibTrans" cxnId="{6574964D-5C21-463C-AA94-2F610832FFEC}">
      <dgm:prSet/>
      <dgm:spPr/>
      <dgm:t>
        <a:bodyPr/>
        <a:lstStyle/>
        <a:p>
          <a:endParaRPr lang="ru-RU"/>
        </a:p>
      </dgm:t>
    </dgm:pt>
    <dgm:pt modelId="{DCE7CB29-B2A7-4D6B-9A00-AA8FBE1E83D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2013 год</a:t>
          </a:r>
        </a:p>
        <a:p>
          <a:endParaRPr lang="ru-RU" sz="1600" b="1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Обучающиеся профессиональные сообщества (школьные, межшкольные, муниципальные, межрегиональные) – обмен опытом.</a:t>
          </a:r>
        </a:p>
        <a:p>
          <a:r>
            <a:rPr lang="ru-RU" sz="1300" dirty="0" smtClean="0">
              <a:latin typeface="Times New Roman" panose="02020603050405020304" pitchFamily="18" charset="0"/>
            </a:rPr>
            <a:t>Разработка ППК для педагогов школ в ССК</a:t>
          </a:r>
          <a:endParaRPr lang="ru-RU" sz="1300" dirty="0"/>
        </a:p>
      </dgm:t>
    </dgm:pt>
    <dgm:pt modelId="{E60B26E3-26DF-42E8-8ED9-A90B10C542E0}" type="parTrans" cxnId="{4D7D5758-35BE-49F0-83DF-6D85C708511F}">
      <dgm:prSet/>
      <dgm:spPr/>
      <dgm:t>
        <a:bodyPr/>
        <a:lstStyle/>
        <a:p>
          <a:endParaRPr lang="ru-RU"/>
        </a:p>
      </dgm:t>
    </dgm:pt>
    <dgm:pt modelId="{2BF67FEE-0AB9-4261-9254-4B0061543519}" type="sibTrans" cxnId="{4D7D5758-35BE-49F0-83DF-6D85C708511F}">
      <dgm:prSet/>
      <dgm:spPr/>
      <dgm:t>
        <a:bodyPr/>
        <a:lstStyle/>
        <a:p>
          <a:endParaRPr lang="ru-RU"/>
        </a:p>
      </dgm:t>
    </dgm:pt>
    <dgm:pt modelId="{247294FA-E78D-4388-9FF3-72301EE81DA2}" type="pres">
      <dgm:prSet presAssocID="{A7473C00-744D-4843-9B24-398CC53834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7D7C68-6570-4710-87D1-8849F47E4170}" type="pres">
      <dgm:prSet presAssocID="{7E4CEA3F-74D3-4C67-B216-7B7ADA3ECE1A}" presName="composite" presStyleCnt="0"/>
      <dgm:spPr/>
    </dgm:pt>
    <dgm:pt modelId="{45FD5595-1881-4FD8-81FF-0846A1E589FB}" type="pres">
      <dgm:prSet presAssocID="{7E4CEA3F-74D3-4C67-B216-7B7ADA3ECE1A}" presName="LShape" presStyleLbl="alignNode1" presStyleIdx="0" presStyleCnt="5" custLinFactNeighborX="2356" custLinFactNeighborY="36377"/>
      <dgm:spPr/>
    </dgm:pt>
    <dgm:pt modelId="{27ABAA58-527C-41F3-9F75-275348A4D5F5}" type="pres">
      <dgm:prSet presAssocID="{7E4CEA3F-74D3-4C67-B216-7B7ADA3ECE1A}" presName="ParentText" presStyleLbl="revTx" presStyleIdx="0" presStyleCnt="3" custScaleX="114782" custScaleY="60757" custLinFactNeighborX="9461" custLinFactNeighborY="-17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F2B2-4DDA-4EC5-AAAD-E6AAD460016F}" type="pres">
      <dgm:prSet presAssocID="{7E4CEA3F-74D3-4C67-B216-7B7ADA3ECE1A}" presName="Triangle" presStyleLbl="alignNode1" presStyleIdx="1" presStyleCnt="5" custLinFactY="55520" custLinFactNeighborX="29726" custLinFactNeighborY="100000"/>
      <dgm:spPr/>
    </dgm:pt>
    <dgm:pt modelId="{3073CA18-E7F3-44CD-AF99-652FCBCEF755}" type="pres">
      <dgm:prSet presAssocID="{9D623598-F05B-4039-8059-EF827D876B5F}" presName="sibTrans" presStyleCnt="0"/>
      <dgm:spPr/>
    </dgm:pt>
    <dgm:pt modelId="{5F2BDBDC-9B15-4527-9994-F28CD661BF6F}" type="pres">
      <dgm:prSet presAssocID="{9D623598-F05B-4039-8059-EF827D876B5F}" presName="space" presStyleCnt="0"/>
      <dgm:spPr/>
    </dgm:pt>
    <dgm:pt modelId="{0464C13D-AB16-4354-962A-2CB399F769B3}" type="pres">
      <dgm:prSet presAssocID="{45407E2B-3F10-4A22-AE19-579BEC38ACCD}" presName="composite" presStyleCnt="0"/>
      <dgm:spPr/>
    </dgm:pt>
    <dgm:pt modelId="{4B603916-7074-44D0-9083-500AC4DD12C7}" type="pres">
      <dgm:prSet presAssocID="{45407E2B-3F10-4A22-AE19-579BEC38ACCD}" presName="LShape" presStyleLbl="alignNode1" presStyleIdx="2" presStyleCnt="5" custLinFactNeighborX="-523" custLinFactNeighborY="45261"/>
      <dgm:spPr/>
    </dgm:pt>
    <dgm:pt modelId="{585937F9-0F06-4DE8-909A-C3A30E06022E}" type="pres">
      <dgm:prSet presAssocID="{45407E2B-3F10-4A22-AE19-579BEC38ACCD}" presName="ParentText" presStyleLbl="revTx" presStyleIdx="1" presStyleCnt="3" custScaleX="121920" custLinFactNeighborX="10686" custLinFactNeighborY="11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E536F-2554-4E43-9A58-A82A97E3C823}" type="pres">
      <dgm:prSet presAssocID="{45407E2B-3F10-4A22-AE19-579BEC38ACCD}" presName="Triangle" presStyleLbl="alignNode1" presStyleIdx="3" presStyleCnt="5" custLinFactY="80689" custLinFactNeighborX="-16895" custLinFactNeighborY="100000"/>
      <dgm:spPr/>
    </dgm:pt>
    <dgm:pt modelId="{7DF987BB-136F-4F46-8BEB-D2C163E90B62}" type="pres">
      <dgm:prSet presAssocID="{F36D1440-E505-4B45-80BA-BADF15F2C58D}" presName="sibTrans" presStyleCnt="0"/>
      <dgm:spPr/>
    </dgm:pt>
    <dgm:pt modelId="{52161CF1-9A6F-4F41-802E-420E5D41AADA}" type="pres">
      <dgm:prSet presAssocID="{F36D1440-E505-4B45-80BA-BADF15F2C58D}" presName="space" presStyleCnt="0"/>
      <dgm:spPr/>
    </dgm:pt>
    <dgm:pt modelId="{5F75D276-8308-45DF-93D8-7E7EDD368DE9}" type="pres">
      <dgm:prSet presAssocID="{DCE7CB29-B2A7-4D6B-9A00-AA8FBE1E83D7}" presName="composite" presStyleCnt="0"/>
      <dgm:spPr/>
    </dgm:pt>
    <dgm:pt modelId="{1CE7D4D3-7129-4C5F-97CF-4E173DBC65A5}" type="pres">
      <dgm:prSet presAssocID="{DCE7CB29-B2A7-4D6B-9A00-AA8FBE1E83D7}" presName="LShape" presStyleLbl="alignNode1" presStyleIdx="4" presStyleCnt="5" custLinFactNeighborX="-695" custLinFactNeighborY="45268"/>
      <dgm:spPr/>
    </dgm:pt>
    <dgm:pt modelId="{2230290A-5D4D-4D4F-8BE7-99629C45852F}" type="pres">
      <dgm:prSet presAssocID="{DCE7CB29-B2A7-4D6B-9A00-AA8FBE1E83D7}" presName="ParentText" presStyleLbl="revTx" presStyleIdx="2" presStyleCnt="3" custLinFactNeighborX="-164" custLinFactNeighborY="8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B41C7-95DA-4100-81B3-F2B3DC72918A}" type="presOf" srcId="{DCE7CB29-B2A7-4D6B-9A00-AA8FBE1E83D7}" destId="{2230290A-5D4D-4D4F-8BE7-99629C45852F}" srcOrd="0" destOrd="0" presId="urn:microsoft.com/office/officeart/2009/3/layout/StepUpProcess"/>
    <dgm:cxn modelId="{4D7D5758-35BE-49F0-83DF-6D85C708511F}" srcId="{A7473C00-744D-4843-9B24-398CC53834F8}" destId="{DCE7CB29-B2A7-4D6B-9A00-AA8FBE1E83D7}" srcOrd="2" destOrd="0" parTransId="{E60B26E3-26DF-42E8-8ED9-A90B10C542E0}" sibTransId="{2BF67FEE-0AB9-4261-9254-4B0061543519}"/>
    <dgm:cxn modelId="{0B21347C-8683-42FB-8906-95BC3FD70016}" srcId="{A7473C00-744D-4843-9B24-398CC53834F8}" destId="{7E4CEA3F-74D3-4C67-B216-7B7ADA3ECE1A}" srcOrd="0" destOrd="0" parTransId="{E1CEB730-463F-4541-800B-2D1CC3DF2C51}" sibTransId="{9D623598-F05B-4039-8059-EF827D876B5F}"/>
    <dgm:cxn modelId="{21C6F4CC-027B-43B4-A339-577C5AC324E2}" type="presOf" srcId="{45407E2B-3F10-4A22-AE19-579BEC38ACCD}" destId="{585937F9-0F06-4DE8-909A-C3A30E06022E}" srcOrd="0" destOrd="0" presId="urn:microsoft.com/office/officeart/2009/3/layout/StepUpProcess"/>
    <dgm:cxn modelId="{C5FA96DD-F80D-4171-AD26-DFFB40021D6E}" type="presOf" srcId="{7E4CEA3F-74D3-4C67-B216-7B7ADA3ECE1A}" destId="{27ABAA58-527C-41F3-9F75-275348A4D5F5}" srcOrd="0" destOrd="0" presId="urn:microsoft.com/office/officeart/2009/3/layout/StepUpProcess"/>
    <dgm:cxn modelId="{6574964D-5C21-463C-AA94-2F610832FFEC}" srcId="{A7473C00-744D-4843-9B24-398CC53834F8}" destId="{45407E2B-3F10-4A22-AE19-579BEC38ACCD}" srcOrd="1" destOrd="0" parTransId="{1D8D7FD7-5C9C-4511-B466-73D80C31A709}" sibTransId="{F36D1440-E505-4B45-80BA-BADF15F2C58D}"/>
    <dgm:cxn modelId="{35A07E79-F1FE-487A-8842-66F93C27CD06}" type="presOf" srcId="{A7473C00-744D-4843-9B24-398CC53834F8}" destId="{247294FA-E78D-4388-9FF3-72301EE81DA2}" srcOrd="0" destOrd="0" presId="urn:microsoft.com/office/officeart/2009/3/layout/StepUpProcess"/>
    <dgm:cxn modelId="{E888E570-FDBC-421C-A59E-A3AF7132480F}" type="presParOf" srcId="{247294FA-E78D-4388-9FF3-72301EE81DA2}" destId="{E97D7C68-6570-4710-87D1-8849F47E4170}" srcOrd="0" destOrd="0" presId="urn:microsoft.com/office/officeart/2009/3/layout/StepUpProcess"/>
    <dgm:cxn modelId="{83C38F7C-693F-4D8B-B63E-E47E0E2C6A72}" type="presParOf" srcId="{E97D7C68-6570-4710-87D1-8849F47E4170}" destId="{45FD5595-1881-4FD8-81FF-0846A1E589FB}" srcOrd="0" destOrd="0" presId="urn:microsoft.com/office/officeart/2009/3/layout/StepUpProcess"/>
    <dgm:cxn modelId="{196D46B0-B70E-4B68-8C0C-9DA49E19ACA9}" type="presParOf" srcId="{E97D7C68-6570-4710-87D1-8849F47E4170}" destId="{27ABAA58-527C-41F3-9F75-275348A4D5F5}" srcOrd="1" destOrd="0" presId="urn:microsoft.com/office/officeart/2009/3/layout/StepUpProcess"/>
    <dgm:cxn modelId="{2A8D42BC-FA76-44E5-87C9-F9162E9CDF95}" type="presParOf" srcId="{E97D7C68-6570-4710-87D1-8849F47E4170}" destId="{DBC9F2B2-4DDA-4EC5-AAAD-E6AAD460016F}" srcOrd="2" destOrd="0" presId="urn:microsoft.com/office/officeart/2009/3/layout/StepUpProcess"/>
    <dgm:cxn modelId="{37E3684D-76BC-4548-AD6E-0FCF0F1BA0D4}" type="presParOf" srcId="{247294FA-E78D-4388-9FF3-72301EE81DA2}" destId="{3073CA18-E7F3-44CD-AF99-652FCBCEF755}" srcOrd="1" destOrd="0" presId="urn:microsoft.com/office/officeart/2009/3/layout/StepUpProcess"/>
    <dgm:cxn modelId="{0C8FBA3D-E3F5-4AC6-BF5C-8F70772D28E0}" type="presParOf" srcId="{3073CA18-E7F3-44CD-AF99-652FCBCEF755}" destId="{5F2BDBDC-9B15-4527-9994-F28CD661BF6F}" srcOrd="0" destOrd="0" presId="urn:microsoft.com/office/officeart/2009/3/layout/StepUpProcess"/>
    <dgm:cxn modelId="{26370D19-3B69-4E39-865C-89DB5B51FDE7}" type="presParOf" srcId="{247294FA-E78D-4388-9FF3-72301EE81DA2}" destId="{0464C13D-AB16-4354-962A-2CB399F769B3}" srcOrd="2" destOrd="0" presId="urn:microsoft.com/office/officeart/2009/3/layout/StepUpProcess"/>
    <dgm:cxn modelId="{CCF985FD-E598-40CE-A39E-602F17D9EDAA}" type="presParOf" srcId="{0464C13D-AB16-4354-962A-2CB399F769B3}" destId="{4B603916-7074-44D0-9083-500AC4DD12C7}" srcOrd="0" destOrd="0" presId="urn:microsoft.com/office/officeart/2009/3/layout/StepUpProcess"/>
    <dgm:cxn modelId="{DD48874D-DB04-44F8-AEC0-1663F0FD91D8}" type="presParOf" srcId="{0464C13D-AB16-4354-962A-2CB399F769B3}" destId="{585937F9-0F06-4DE8-909A-C3A30E06022E}" srcOrd="1" destOrd="0" presId="urn:microsoft.com/office/officeart/2009/3/layout/StepUpProcess"/>
    <dgm:cxn modelId="{21E67CC9-51B6-44E6-88E5-28A8722EC1A2}" type="presParOf" srcId="{0464C13D-AB16-4354-962A-2CB399F769B3}" destId="{123E536F-2554-4E43-9A58-A82A97E3C823}" srcOrd="2" destOrd="0" presId="urn:microsoft.com/office/officeart/2009/3/layout/StepUpProcess"/>
    <dgm:cxn modelId="{35B8D6E6-E868-42EE-AF66-9CC57E995FD2}" type="presParOf" srcId="{247294FA-E78D-4388-9FF3-72301EE81DA2}" destId="{7DF987BB-136F-4F46-8BEB-D2C163E90B62}" srcOrd="3" destOrd="0" presId="urn:microsoft.com/office/officeart/2009/3/layout/StepUpProcess"/>
    <dgm:cxn modelId="{6FC7E7D1-B415-4E2D-8114-E79E24D37919}" type="presParOf" srcId="{7DF987BB-136F-4F46-8BEB-D2C163E90B62}" destId="{52161CF1-9A6F-4F41-802E-420E5D41AADA}" srcOrd="0" destOrd="0" presId="urn:microsoft.com/office/officeart/2009/3/layout/StepUpProcess"/>
    <dgm:cxn modelId="{3DB6F402-9F4D-4907-BA22-B458D8ED8651}" type="presParOf" srcId="{247294FA-E78D-4388-9FF3-72301EE81DA2}" destId="{5F75D276-8308-45DF-93D8-7E7EDD368DE9}" srcOrd="4" destOrd="0" presId="urn:microsoft.com/office/officeart/2009/3/layout/StepUpProcess"/>
    <dgm:cxn modelId="{58ADA0C8-C1A3-488F-B084-A24D741B1980}" type="presParOf" srcId="{5F75D276-8308-45DF-93D8-7E7EDD368DE9}" destId="{1CE7D4D3-7129-4C5F-97CF-4E173DBC65A5}" srcOrd="0" destOrd="0" presId="urn:microsoft.com/office/officeart/2009/3/layout/StepUpProcess"/>
    <dgm:cxn modelId="{B4D8E995-F0EC-4841-8EDE-8B35FB78DAB6}" type="presParOf" srcId="{5F75D276-8308-45DF-93D8-7E7EDD368DE9}" destId="{2230290A-5D4D-4D4F-8BE7-99629C4585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6B81-E366-4345-BFB3-8F624EDAA6B5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8C887-50D2-4602-AF99-6EEACE9882B8}">
      <dsp:nvSpPr>
        <dsp:cNvPr id="0" name=""/>
        <dsp:cNvSpPr/>
      </dsp:nvSpPr>
      <dsp:spPr>
        <a:xfrm>
          <a:off x="592512" y="321548"/>
          <a:ext cx="8297953" cy="973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Выявление дефицитов педагогов на основе анализа результатов ЕГЭ; </a:t>
          </a:r>
          <a:endParaRPr lang="ru-RU" sz="2000" b="1" kern="1200" dirty="0"/>
        </a:p>
      </dsp:txBody>
      <dsp:txXfrm>
        <a:off x="592512" y="321548"/>
        <a:ext cx="8297953" cy="973828"/>
      </dsp:txXfrm>
    </dsp:sp>
    <dsp:sp modelId="{E79A171E-3A61-4504-9C68-EAF396A90343}">
      <dsp:nvSpPr>
        <dsp:cNvPr id="0" name=""/>
        <dsp:cNvSpPr/>
      </dsp:nvSpPr>
      <dsp:spPr>
        <a:xfrm>
          <a:off x="87092" y="303042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2DE66-CA98-4F43-AA43-40FC130B3041}">
      <dsp:nvSpPr>
        <dsp:cNvPr id="0" name=""/>
        <dsp:cNvSpPr/>
      </dsp:nvSpPr>
      <dsp:spPr>
        <a:xfrm>
          <a:off x="1056143" y="1617345"/>
          <a:ext cx="7834322" cy="8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 региональных проектов повышения качества образования в школах с низкими образовательными результатами обучения и школах, функционирующих в сложных социальных контекстах;</a:t>
          </a:r>
          <a:endParaRPr lang="ru-RU" sz="1800" b="1" kern="1200" dirty="0"/>
        </a:p>
      </dsp:txBody>
      <dsp:txXfrm>
        <a:off x="1056143" y="1617345"/>
        <a:ext cx="7834322" cy="808672"/>
      </dsp:txXfrm>
    </dsp:sp>
    <dsp:sp modelId="{E78AF0ED-E197-44DF-9733-EE76ECE4C1B1}">
      <dsp:nvSpPr>
        <dsp:cNvPr id="0" name=""/>
        <dsp:cNvSpPr/>
      </dsp:nvSpPr>
      <dsp:spPr>
        <a:xfrm>
          <a:off x="550722" y="151626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DB6D8-54B1-44DC-A9EB-1201049863AB}">
      <dsp:nvSpPr>
        <dsp:cNvPr id="0" name=""/>
        <dsp:cNvSpPr/>
      </dsp:nvSpPr>
      <dsp:spPr>
        <a:xfrm>
          <a:off x="1056143" y="2830565"/>
          <a:ext cx="7834322" cy="8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Разработка и реализация модульных вариативных программ дополнительного профессионального образования педагогов;</a:t>
          </a:r>
          <a:endParaRPr lang="ru-RU" sz="2000" b="1" kern="1200" dirty="0"/>
        </a:p>
      </dsp:txBody>
      <dsp:txXfrm>
        <a:off x="1056143" y="2830565"/>
        <a:ext cx="7834322" cy="808672"/>
      </dsp:txXfrm>
    </dsp:sp>
    <dsp:sp modelId="{461D5F83-4ABD-4BBC-B8CE-6B00683CAE0B}">
      <dsp:nvSpPr>
        <dsp:cNvPr id="0" name=""/>
        <dsp:cNvSpPr/>
      </dsp:nvSpPr>
      <dsp:spPr>
        <a:xfrm>
          <a:off x="550722" y="272948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84CD2-F65C-4D17-9A0B-77453709CFE8}">
      <dsp:nvSpPr>
        <dsp:cNvPr id="0" name=""/>
        <dsp:cNvSpPr/>
      </dsp:nvSpPr>
      <dsp:spPr>
        <a:xfrm>
          <a:off x="592512" y="4043784"/>
          <a:ext cx="8297953" cy="808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Разработка и реализация моделей формирования и оценивания новых компетенций педагогов; </a:t>
          </a:r>
          <a:endParaRPr lang="ru-RU" sz="2000" b="1" kern="1200" dirty="0"/>
        </a:p>
      </dsp:txBody>
      <dsp:txXfrm>
        <a:off x="592512" y="4043784"/>
        <a:ext cx="8297953" cy="808672"/>
      </dsp:txXfrm>
    </dsp:sp>
    <dsp:sp modelId="{305F3E7D-24AE-444E-942F-59E475D0526A}">
      <dsp:nvSpPr>
        <dsp:cNvPr id="0" name=""/>
        <dsp:cNvSpPr/>
      </dsp:nvSpPr>
      <dsp:spPr>
        <a:xfrm>
          <a:off x="87092" y="3942700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06DE2-6FAA-4256-892E-A26370BF94B9}">
      <dsp:nvSpPr>
        <dsp:cNvPr id="0" name=""/>
        <dsp:cNvSpPr/>
      </dsp:nvSpPr>
      <dsp:spPr>
        <a:xfrm>
          <a:off x="189803" y="796587"/>
          <a:ext cx="2815013" cy="227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9803" y="796587"/>
        <a:ext cx="2815013" cy="2279483"/>
      </dsp:txXfrm>
    </dsp:sp>
    <dsp:sp modelId="{FBC7DA82-797A-417E-946E-6E1246EDD96F}">
      <dsp:nvSpPr>
        <dsp:cNvPr id="0" name=""/>
        <dsp:cNvSpPr/>
      </dsp:nvSpPr>
      <dsp:spPr>
        <a:xfrm>
          <a:off x="1998754" y="506357"/>
          <a:ext cx="223921" cy="223921"/>
        </a:xfrm>
        <a:prstGeom prst="ellipse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E7A4F-C1D6-431F-AC0B-F1EF6BEA4492}">
      <dsp:nvSpPr>
        <dsp:cNvPr id="0" name=""/>
        <dsp:cNvSpPr/>
      </dsp:nvSpPr>
      <dsp:spPr>
        <a:xfrm>
          <a:off x="380543" y="257237"/>
          <a:ext cx="223921" cy="22392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D2E30-24B1-49AB-AF2B-756DD286D60F}">
      <dsp:nvSpPr>
        <dsp:cNvPr id="0" name=""/>
        <dsp:cNvSpPr/>
      </dsp:nvSpPr>
      <dsp:spPr>
        <a:xfrm>
          <a:off x="1006109" y="356428"/>
          <a:ext cx="351876" cy="351876"/>
        </a:xfrm>
        <a:prstGeom prst="ellipse">
          <a:avLst/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E119A-AF62-45C8-AE3A-314F38D34771}">
      <dsp:nvSpPr>
        <dsp:cNvPr id="0" name=""/>
        <dsp:cNvSpPr/>
      </dsp:nvSpPr>
      <dsp:spPr>
        <a:xfrm>
          <a:off x="1744986" y="173565"/>
          <a:ext cx="223921" cy="223921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4DDC6-5737-460A-A17C-16B0070F334C}">
      <dsp:nvSpPr>
        <dsp:cNvPr id="0" name=""/>
        <dsp:cNvSpPr/>
      </dsp:nvSpPr>
      <dsp:spPr>
        <a:xfrm>
          <a:off x="2920494" y="3121646"/>
          <a:ext cx="223921" cy="223921"/>
        </a:xfrm>
        <a:prstGeom prst="ellipse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C3FBB-CA4D-4519-981E-20B31D4A3C21}">
      <dsp:nvSpPr>
        <dsp:cNvPr id="0" name=""/>
        <dsp:cNvSpPr/>
      </dsp:nvSpPr>
      <dsp:spPr>
        <a:xfrm>
          <a:off x="2462014" y="313357"/>
          <a:ext cx="223921" cy="223921"/>
        </a:xfrm>
        <a:prstGeom prst="ellipse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D113-6F07-4314-8171-BB1B845AE87E}">
      <dsp:nvSpPr>
        <dsp:cNvPr id="0" name=""/>
        <dsp:cNvSpPr/>
      </dsp:nvSpPr>
      <dsp:spPr>
        <a:xfrm>
          <a:off x="2945244" y="81270"/>
          <a:ext cx="351876" cy="351876"/>
        </a:xfrm>
        <a:prstGeom prst="ellipse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9377-CEE9-4FF9-9B7D-0E8E00D7A66F}">
      <dsp:nvSpPr>
        <dsp:cNvPr id="0" name=""/>
        <dsp:cNvSpPr/>
      </dsp:nvSpPr>
      <dsp:spPr>
        <a:xfrm>
          <a:off x="3133201" y="569138"/>
          <a:ext cx="223921" cy="223921"/>
        </a:xfrm>
        <a:prstGeom prst="ellipse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3C9ED-8FC0-4497-AB28-D4069C0944AD}">
      <dsp:nvSpPr>
        <dsp:cNvPr id="0" name=""/>
        <dsp:cNvSpPr/>
      </dsp:nvSpPr>
      <dsp:spPr>
        <a:xfrm>
          <a:off x="2778687" y="1490877"/>
          <a:ext cx="223921" cy="223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4284C-2247-451C-9888-4865F10746B9}">
      <dsp:nvSpPr>
        <dsp:cNvPr id="0" name=""/>
        <dsp:cNvSpPr/>
      </dsp:nvSpPr>
      <dsp:spPr>
        <a:xfrm>
          <a:off x="340475" y="710943"/>
          <a:ext cx="575798" cy="575798"/>
        </a:xfrm>
        <a:prstGeom prst="ellipse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0B175-7815-4B64-B756-F95722BEBC60}">
      <dsp:nvSpPr>
        <dsp:cNvPr id="0" name=""/>
        <dsp:cNvSpPr/>
      </dsp:nvSpPr>
      <dsp:spPr>
        <a:xfrm>
          <a:off x="464180" y="1632682"/>
          <a:ext cx="223921" cy="223921"/>
        </a:xfrm>
        <a:prstGeom prst="ellipse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75929-16F3-45A9-B32B-098EF12896D5}">
      <dsp:nvSpPr>
        <dsp:cNvPr id="0" name=""/>
        <dsp:cNvSpPr/>
      </dsp:nvSpPr>
      <dsp:spPr>
        <a:xfrm>
          <a:off x="367983" y="2199907"/>
          <a:ext cx="351876" cy="351876"/>
        </a:xfrm>
        <a:prstGeom prst="ellipse">
          <a:avLst/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6A003-E477-4CAE-8C29-CA56D4CA1CB2}">
      <dsp:nvSpPr>
        <dsp:cNvPr id="0" name=""/>
        <dsp:cNvSpPr/>
      </dsp:nvSpPr>
      <dsp:spPr>
        <a:xfrm>
          <a:off x="64320" y="2964341"/>
          <a:ext cx="511820" cy="511820"/>
        </a:xfrm>
        <a:prstGeom prst="ellipse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F8AC-49B0-4D13-902F-A2F441B84057}">
      <dsp:nvSpPr>
        <dsp:cNvPr id="0" name=""/>
        <dsp:cNvSpPr/>
      </dsp:nvSpPr>
      <dsp:spPr>
        <a:xfrm>
          <a:off x="1360627" y="3464949"/>
          <a:ext cx="223921" cy="223921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D7E69-AC3B-4FD7-9A8F-F9121F943D69}">
      <dsp:nvSpPr>
        <dsp:cNvPr id="0" name=""/>
        <dsp:cNvSpPr/>
      </dsp:nvSpPr>
      <dsp:spPr>
        <a:xfrm>
          <a:off x="935207" y="3759772"/>
          <a:ext cx="351876" cy="351876"/>
        </a:xfrm>
        <a:prstGeom prst="ellipse">
          <a:avLst/>
        </a:prstGeom>
        <a:solidFill>
          <a:srgbClr val="66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0F9B7-7FD2-44E6-801C-01AD7B263F4D}">
      <dsp:nvSpPr>
        <dsp:cNvPr id="0" name=""/>
        <dsp:cNvSpPr/>
      </dsp:nvSpPr>
      <dsp:spPr>
        <a:xfrm>
          <a:off x="2140559" y="3457258"/>
          <a:ext cx="223921" cy="223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6224F-2058-4515-A5FE-110477CA676C}">
      <dsp:nvSpPr>
        <dsp:cNvPr id="0" name=""/>
        <dsp:cNvSpPr/>
      </dsp:nvSpPr>
      <dsp:spPr>
        <a:xfrm>
          <a:off x="2834094" y="3634534"/>
          <a:ext cx="511820" cy="511820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4ADE-E146-47EA-B96F-6AB928CFF43E}">
      <dsp:nvSpPr>
        <dsp:cNvPr id="0" name=""/>
        <dsp:cNvSpPr/>
      </dsp:nvSpPr>
      <dsp:spPr>
        <a:xfrm>
          <a:off x="2920491" y="1987198"/>
          <a:ext cx="351876" cy="351876"/>
        </a:xfrm>
        <a:prstGeom prst="ellipse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109D1-A214-44EF-AD95-64FE5210488C}">
      <dsp:nvSpPr>
        <dsp:cNvPr id="0" name=""/>
        <dsp:cNvSpPr/>
      </dsp:nvSpPr>
      <dsp:spPr>
        <a:xfrm>
          <a:off x="3256248" y="1203898"/>
          <a:ext cx="1033411" cy="197289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0D8D7-EDCF-4E83-B8E7-A16F3DF6BDF1}">
      <dsp:nvSpPr>
        <dsp:cNvPr id="0" name=""/>
        <dsp:cNvSpPr/>
      </dsp:nvSpPr>
      <dsp:spPr>
        <a:xfrm>
          <a:off x="4081305" y="1203898"/>
          <a:ext cx="1033411" cy="197289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C7585-B077-47C2-B22E-B9389195CF73}">
      <dsp:nvSpPr>
        <dsp:cNvPr id="0" name=""/>
        <dsp:cNvSpPr/>
      </dsp:nvSpPr>
      <dsp:spPr>
        <a:xfrm>
          <a:off x="5017891" y="432046"/>
          <a:ext cx="3977211" cy="3885890"/>
        </a:xfrm>
        <a:prstGeom prst="ellipse">
          <a:avLst/>
        </a:prstGeom>
        <a:gradFill flip="none" rotWithShape="1">
          <a:gsLst>
            <a:gs pos="0">
              <a:srgbClr val="CCCCFF"/>
            </a:gs>
            <a:gs pos="21000">
              <a:srgbClr val="99CCFF"/>
            </a:gs>
            <a:gs pos="9000">
              <a:srgbClr val="996CFF"/>
            </a:gs>
            <a:gs pos="1000">
              <a:srgbClr val="9966FF"/>
            </a:gs>
            <a:gs pos="39000">
              <a:srgbClr val="CC99FF"/>
            </a:gs>
            <a:gs pos="60000">
              <a:srgbClr val="99CCFF">
                <a:alpha val="31000"/>
              </a:srgbClr>
            </a:gs>
            <a:gs pos="100000">
              <a:srgbClr val="CCCCFF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Предмет анализа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Статистические данные по участникам ЕГЭ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Динамика результатов ЕГЭ за 3 года, по МР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Справляемость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 первой частью задания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Выполнение открытой части заданий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n>
              <a:noFill/>
            </a:ln>
            <a:solidFill>
              <a:schemeClr val="tx1"/>
            </a:solidFill>
          </a:endParaRPr>
        </a:p>
      </dsp:txBody>
      <dsp:txXfrm>
        <a:off x="5600340" y="1001121"/>
        <a:ext cx="2812313" cy="2747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E6420-2CA5-40EB-8AD1-F1859CA66170}">
      <dsp:nvSpPr>
        <dsp:cNvPr id="0" name=""/>
        <dsp:cNvSpPr/>
      </dsp:nvSpPr>
      <dsp:spPr>
        <a:xfrm>
          <a:off x="0" y="4363892"/>
          <a:ext cx="8856984" cy="95471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Даны методические рекомендации по результатам анализа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4363892"/>
        <a:ext cx="8856984" cy="954712"/>
      </dsp:txXfrm>
    </dsp:sp>
    <dsp:sp modelId="{721C3D86-279B-403C-A0DE-59A4B407349B}">
      <dsp:nvSpPr>
        <dsp:cNvPr id="0" name=""/>
        <dsp:cNvSpPr/>
      </dsp:nvSpPr>
      <dsp:spPr>
        <a:xfrm rot="10800000">
          <a:off x="0" y="2909864"/>
          <a:ext cx="8856984" cy="1468348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Выявлены причины этих затруднен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ий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909864"/>
        <a:ext cx="8856984" cy="954088"/>
      </dsp:txXfrm>
    </dsp:sp>
    <dsp:sp modelId="{B679B649-8C02-487A-8B80-EBBE329B57E7}">
      <dsp:nvSpPr>
        <dsp:cNvPr id="0" name=""/>
        <dsp:cNvSpPr/>
      </dsp:nvSpPr>
      <dsp:spPr>
        <a:xfrm rot="10800000">
          <a:off x="0" y="1455836"/>
          <a:ext cx="8856984" cy="1468348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Выявлены типичные ошибки и затруднения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55836"/>
        <a:ext cx="8856984" cy="954088"/>
      </dsp:txXfrm>
    </dsp:sp>
    <dsp:sp modelId="{1E88B0E8-94C6-43C4-AD3D-4A97314F2801}">
      <dsp:nvSpPr>
        <dsp:cNvPr id="0" name=""/>
        <dsp:cNvSpPr/>
      </dsp:nvSpPr>
      <dsp:spPr>
        <a:xfrm rot="10800000">
          <a:off x="0" y="2"/>
          <a:ext cx="8856984" cy="1468348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Выявлены образовательные результаты и элементы содержания, освоенные на достаточном уровне </a:t>
          </a:r>
          <a:endParaRPr lang="ru-RU" sz="24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"/>
        <a:ext cx="8856984" cy="954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E43A4-F5A5-461D-90A1-A3F14CBBE8A5}">
      <dsp:nvSpPr>
        <dsp:cNvPr id="0" name=""/>
        <dsp:cNvSpPr/>
      </dsp:nvSpPr>
      <dsp:spPr>
        <a:xfrm>
          <a:off x="0" y="4035"/>
          <a:ext cx="8784976" cy="12729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Разработка и реализация ППК для руководителей «Управление образовательным процессом по результатам ГИА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2141" y="66176"/>
        <a:ext cx="8660694" cy="1148678"/>
      </dsp:txXfrm>
    </dsp:sp>
    <dsp:sp modelId="{DBA08AE6-5CD3-4F9F-9FBC-D8E6D9BC795C}">
      <dsp:nvSpPr>
        <dsp:cNvPr id="0" name=""/>
        <dsp:cNvSpPr/>
      </dsp:nvSpPr>
      <dsp:spPr>
        <a:xfrm>
          <a:off x="0" y="1376631"/>
          <a:ext cx="878497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Разработка  и реализация ППК «Подготовка обучающихся к ГИА» (по всем предметам)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376631"/>
        <a:ext cx="8784976" cy="1059840"/>
      </dsp:txXfrm>
    </dsp:sp>
    <dsp:sp modelId="{C61BC89E-F363-4162-A62D-79BD5A5C071D}">
      <dsp:nvSpPr>
        <dsp:cNvPr id="0" name=""/>
        <dsp:cNvSpPr/>
      </dsp:nvSpPr>
      <dsp:spPr>
        <a:xfrm>
          <a:off x="0" y="2419502"/>
          <a:ext cx="8784976" cy="98045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Организация и проведение серии </a:t>
          </a:r>
          <a:r>
            <a:rPr lang="ru-RU" sz="2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вебинаров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 результатам ЕГЭ, изменению в КИМ, критериям оценивания КИМ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862" y="2467364"/>
        <a:ext cx="8689252" cy="884735"/>
      </dsp:txXfrm>
    </dsp:sp>
    <dsp:sp modelId="{41F780F3-2FDB-4F16-851E-DE97C3DC9C58}">
      <dsp:nvSpPr>
        <dsp:cNvPr id="0" name=""/>
        <dsp:cNvSpPr/>
      </dsp:nvSpPr>
      <dsp:spPr>
        <a:xfrm>
          <a:off x="0" y="3416930"/>
          <a:ext cx="878497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Серия мероприятий по обмену опытом повышения эффективности образовательных результатов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3416930"/>
        <a:ext cx="8784976" cy="1059840"/>
      </dsp:txXfrm>
    </dsp:sp>
    <dsp:sp modelId="{A6783829-B719-45F5-AB92-DA4A7B724355}">
      <dsp:nvSpPr>
        <dsp:cNvPr id="0" name=""/>
        <dsp:cNvSpPr/>
      </dsp:nvSpPr>
      <dsp:spPr>
        <a:xfrm>
          <a:off x="0" y="4483245"/>
          <a:ext cx="8784976" cy="89216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Разработка и реализация КПК для групп педагогов, демонстрирующих стабильно низкие результаты  ЕГЭ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552" y="4526797"/>
        <a:ext cx="8697872" cy="805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D5595-1881-4FD8-81FF-0846A1E589FB}">
      <dsp:nvSpPr>
        <dsp:cNvPr id="0" name=""/>
        <dsp:cNvSpPr/>
      </dsp:nvSpPr>
      <dsp:spPr>
        <a:xfrm rot="10800000">
          <a:off x="6296123" y="1411982"/>
          <a:ext cx="2582743" cy="1549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AA58-527C-41F3-9F75-275348A4D5F5}">
      <dsp:nvSpPr>
        <dsp:cNvPr id="0" name=""/>
        <dsp:cNvSpPr/>
      </dsp:nvSpPr>
      <dsp:spPr>
        <a:xfrm>
          <a:off x="6228186" y="1328985"/>
          <a:ext cx="2487746" cy="203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2014 год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Постоянно действующий семинар «Шаги на пути к эффективности»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</a:rPr>
            <a:t>РИП «Муниципальная модель методического сопровождения разработки и реализации программ развития образовательных организаций, находящихся в трудных социальных контекстах»</a:t>
          </a:r>
          <a:endParaRPr lang="ru-RU" sz="1200" kern="1200" dirty="0"/>
        </a:p>
      </dsp:txBody>
      <dsp:txXfrm>
        <a:off x="6228186" y="1328985"/>
        <a:ext cx="2487746" cy="2039797"/>
      </dsp:txXfrm>
    </dsp:sp>
    <dsp:sp modelId="{DBC9F2B2-4DDA-4EC5-AAAD-E6AAD460016F}">
      <dsp:nvSpPr>
        <dsp:cNvPr id="0" name=""/>
        <dsp:cNvSpPr/>
      </dsp:nvSpPr>
      <dsp:spPr>
        <a:xfrm rot="5400000">
          <a:off x="6278427" y="864220"/>
          <a:ext cx="439066" cy="43906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03916-7074-44D0-9083-500AC4DD12C7}">
      <dsp:nvSpPr>
        <dsp:cNvPr id="0" name=""/>
        <dsp:cNvSpPr/>
      </dsp:nvSpPr>
      <dsp:spPr>
        <a:xfrm rot="10800000">
          <a:off x="3419879" y="1268767"/>
          <a:ext cx="2582743" cy="1549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937F9-0F06-4DE8-909A-C3A30E06022E}">
      <dsp:nvSpPr>
        <dsp:cNvPr id="0" name=""/>
        <dsp:cNvSpPr/>
      </dsp:nvSpPr>
      <dsp:spPr>
        <a:xfrm>
          <a:off x="3563887" y="1217024"/>
          <a:ext cx="2486511" cy="203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2015 год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Проведено исследование «Оценка эффективности реализации программ перехода школ в эффективный режим работы» (фокус-группы)</a:t>
          </a:r>
          <a:endParaRPr lang="ru-RU" sz="1300" kern="1200" dirty="0"/>
        </a:p>
      </dsp:txBody>
      <dsp:txXfrm>
        <a:off x="3563887" y="1217024"/>
        <a:ext cx="2486511" cy="2039797"/>
      </dsp:txXfrm>
    </dsp:sp>
    <dsp:sp modelId="{123E536F-2554-4E43-9A58-A82A97E3C823}">
      <dsp:nvSpPr>
        <dsp:cNvPr id="0" name=""/>
        <dsp:cNvSpPr/>
      </dsp:nvSpPr>
      <dsp:spPr>
        <a:xfrm rot="5400000">
          <a:off x="3401877" y="661099"/>
          <a:ext cx="439066" cy="43906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7D4D3-7129-4C5F-97CF-4E173DBC65A5}">
      <dsp:nvSpPr>
        <dsp:cNvPr id="0" name=""/>
        <dsp:cNvSpPr/>
      </dsp:nvSpPr>
      <dsp:spPr>
        <a:xfrm rot="10800000">
          <a:off x="189050" y="389151"/>
          <a:ext cx="2582743" cy="154904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0290A-5D4D-4D4F-8BE7-99629C45852F}">
      <dsp:nvSpPr>
        <dsp:cNvPr id="0" name=""/>
        <dsp:cNvSpPr/>
      </dsp:nvSpPr>
      <dsp:spPr>
        <a:xfrm>
          <a:off x="154140" y="332245"/>
          <a:ext cx="2617670" cy="203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2016 - 2017 год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методического сопровождения профессионального развития педагогов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Тиражирование эффективных практик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 проект 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АПКиППРО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«Школы, показывающие низкие образовательные результаты» </a:t>
          </a:r>
          <a:endParaRPr lang="ru-RU" sz="1300" kern="1200" dirty="0"/>
        </a:p>
      </dsp:txBody>
      <dsp:txXfrm>
        <a:off x="154140" y="332245"/>
        <a:ext cx="2617670" cy="2039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D5595-1881-4FD8-81FF-0846A1E589FB}">
      <dsp:nvSpPr>
        <dsp:cNvPr id="0" name=""/>
        <dsp:cNvSpPr/>
      </dsp:nvSpPr>
      <dsp:spPr>
        <a:xfrm rot="5400000">
          <a:off x="612473" y="2005853"/>
          <a:ext cx="1641227" cy="27309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ABAA58-527C-41F3-9F75-275348A4D5F5}">
      <dsp:nvSpPr>
        <dsp:cNvPr id="0" name=""/>
        <dsp:cNvSpPr/>
      </dsp:nvSpPr>
      <dsp:spPr>
        <a:xfrm>
          <a:off x="325206" y="2270406"/>
          <a:ext cx="2829985" cy="1313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2009 год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Включение Ярославской области в проект ВШЭ «Школы, работающие в сложных социальных контекстах: возможности улучшения результатов»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</a:rPr>
            <a:t>Проведено исследование школ региона (выделено 18 школ)</a:t>
          </a:r>
          <a:endParaRPr lang="ru-RU" sz="1300" kern="1200" dirty="0"/>
        </a:p>
      </dsp:txBody>
      <dsp:txXfrm>
        <a:off x="325206" y="2270406"/>
        <a:ext cx="2829985" cy="1313069"/>
      </dsp:txXfrm>
    </dsp:sp>
    <dsp:sp modelId="{DBC9F2B2-4DDA-4EC5-AAAD-E6AAD460016F}">
      <dsp:nvSpPr>
        <dsp:cNvPr id="0" name=""/>
        <dsp:cNvSpPr/>
      </dsp:nvSpPr>
      <dsp:spPr>
        <a:xfrm>
          <a:off x="2412789" y="1931238"/>
          <a:ext cx="465194" cy="46519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603916-7074-44D0-9083-500AC4DD12C7}">
      <dsp:nvSpPr>
        <dsp:cNvPr id="0" name=""/>
        <dsp:cNvSpPr/>
      </dsp:nvSpPr>
      <dsp:spPr>
        <a:xfrm rot="5400000">
          <a:off x="3734367" y="1404781"/>
          <a:ext cx="1641227" cy="27309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5937F9-0F06-4DE8-909A-C3A30E06022E}">
      <dsp:nvSpPr>
        <dsp:cNvPr id="0" name=""/>
        <dsp:cNvSpPr/>
      </dsp:nvSpPr>
      <dsp:spPr>
        <a:xfrm>
          <a:off x="3467932" y="1716964"/>
          <a:ext cx="3005974" cy="2161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2012 год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Региональный проект «Разработка и внедрение региональной стратегии помощи школам, работающим в сложных социальных контекстах и показывающих низкие образовательные результаты».</a:t>
          </a:r>
          <a:endParaRPr lang="ru-RU" sz="1300" kern="1200" dirty="0"/>
        </a:p>
      </dsp:txBody>
      <dsp:txXfrm>
        <a:off x="3467932" y="1716964"/>
        <a:ext cx="3005974" cy="2161182"/>
      </dsp:txXfrm>
    </dsp:sp>
    <dsp:sp modelId="{123E536F-2554-4E43-9A58-A82A97E3C823}">
      <dsp:nvSpPr>
        <dsp:cNvPr id="0" name=""/>
        <dsp:cNvSpPr/>
      </dsp:nvSpPr>
      <dsp:spPr>
        <a:xfrm>
          <a:off x="5396429" y="1301444"/>
          <a:ext cx="465194" cy="46519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E7D4D3-7129-4C5F-97CF-4E173DBC65A5}">
      <dsp:nvSpPr>
        <dsp:cNvPr id="0" name=""/>
        <dsp:cNvSpPr/>
      </dsp:nvSpPr>
      <dsp:spPr>
        <a:xfrm rot="5400000">
          <a:off x="6930188" y="658017"/>
          <a:ext cx="1641227" cy="27309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30290A-5D4D-4D4F-8BE7-99629C45852F}">
      <dsp:nvSpPr>
        <dsp:cNvPr id="0" name=""/>
        <dsp:cNvSpPr/>
      </dsp:nvSpPr>
      <dsp:spPr>
        <a:xfrm>
          <a:off x="6671163" y="912878"/>
          <a:ext cx="2465530" cy="2161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2013 год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Обучающиеся профессиональные сообщества (школьные, межшкольные, муниципальные, межрегиональные) – обмен опытом.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</a:rPr>
            <a:t>Разработка ППК для педагогов школ в ССК</a:t>
          </a:r>
          <a:endParaRPr lang="ru-RU" sz="1300" kern="1200" dirty="0"/>
        </a:p>
      </dsp:txBody>
      <dsp:txXfrm>
        <a:off x="6671163" y="912878"/>
        <a:ext cx="2465530" cy="216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6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8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инфраструктуры поддержки школ в разработке и реализации программ перехода в эффективный режим работы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управления ОО методов управления по результатам, в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реализации индивидуальных планов развития педагогов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реализации ОО программ улучшений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команд ОО, направленное на формирование у руководителей школ позиции педагогического лидера  и повышение компетентности педагогов в области сопровождения и оценки индивидуального прогресса обучающихся, работы с детьми с особыми потребностями, учебными и поведенческими проблемами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развитие различных форм профессионального взаимодействия в региональной (муниципальной) системе образования: профессиональных сообществ директоров, педагогов, сетей школ, территориальных предметных (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объединений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школьных, межшкольных и межрегиональных профессиональных обучающихся сообществ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исследований, направленных на оценку эффективности реализации программ</a:t>
            </a:r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группы общеобразовательных организаций-консультантов по вопросам школьного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импрувмента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D6B9-0E2D-4FFD-9C4C-824B844FF3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7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39700"/>
            <a:ext cx="32035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5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6" name="Рисунок 8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5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6" name="Рисунок 8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39700"/>
            <a:ext cx="30591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6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7" name="Рисунок 8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8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4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5" name="Рисунок 8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7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4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5" name="Рисунок 9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38"/>
            <a:ext cx="2159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0" y="6308725"/>
            <a:ext cx="9155113" cy="561975"/>
            <a:chOff x="0" y="6309320"/>
            <a:chExt cx="9154479" cy="561181"/>
          </a:xfrm>
        </p:grpSpPr>
        <p:sp>
          <p:nvSpPr>
            <p:cNvPr id="6" name="Заголовок 1"/>
            <p:cNvSpPr txBox="1">
              <a:spLocks/>
            </p:cNvSpPr>
            <p:nvPr userDrawn="1"/>
          </p:nvSpPr>
          <p:spPr>
            <a:xfrm>
              <a:off x="0" y="6344196"/>
              <a:ext cx="9154479" cy="52630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rgbClr val="990000"/>
                    </a:solidFill>
                  </a:ln>
                  <a:solidFill>
                    <a:srgbClr val="99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7" name="Рисунок 8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6309320"/>
              <a:ext cx="638750" cy="4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1" y="6344133"/>
              <a:ext cx="482330" cy="48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ectorat@iro.ya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8568952" cy="1470025"/>
          </a:xfrm>
          <a:ln>
            <a:noFill/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Построение системы учительского роста на основе анализа результатов ЕГЭ</a:t>
            </a:r>
            <a:r>
              <a:rPr lang="en-US" sz="3600" b="1" dirty="0" smtClean="0"/>
              <a:t> </a:t>
            </a:r>
            <a:r>
              <a:rPr lang="ru-RU" sz="3600" b="1" dirty="0" smtClean="0"/>
              <a:t>и оценочных процедур:</a:t>
            </a:r>
            <a:br>
              <a:rPr lang="ru-RU" sz="3600" b="1" dirty="0" smtClean="0"/>
            </a:br>
            <a:r>
              <a:rPr lang="ru-RU" sz="3600" b="1" dirty="0" smtClean="0"/>
              <a:t>опыт Ярославской области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solidFill>
                  <a:srgbClr val="23A730"/>
                </a:solidFill>
                <a:latin typeface="+mn-lt"/>
              </a:rPr>
              <a:t>Золотарева Ангелина Викторовна, ректор ГАУ ДПО Ярославской области Институт развития образования, д.п.н., профессор</a:t>
            </a:r>
            <a:br>
              <a:rPr lang="ru-RU" sz="2000" b="1" dirty="0" smtClean="0">
                <a:solidFill>
                  <a:srgbClr val="23A73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23A730"/>
                </a:solidFill>
                <a:latin typeface="+mn-lt"/>
              </a:rPr>
              <a:t>e-mail</a:t>
            </a:r>
            <a:r>
              <a:rPr lang="ru-RU" sz="2000" b="1" dirty="0" smtClean="0">
                <a:solidFill>
                  <a:srgbClr val="23A730"/>
                </a:solidFill>
                <a:latin typeface="+mn-lt"/>
              </a:rPr>
              <a:t>:</a:t>
            </a:r>
            <a:r>
              <a:rPr lang="en-US" sz="2000" b="1" dirty="0" smtClean="0">
                <a:solidFill>
                  <a:srgbClr val="23A730"/>
                </a:solidFill>
                <a:latin typeface="+mn-lt"/>
              </a:rPr>
              <a:t> ang_gold@mail.ru</a:t>
            </a:r>
            <a:r>
              <a:rPr lang="ru-RU" sz="2000" b="1" dirty="0" smtClean="0">
                <a:solidFill>
                  <a:srgbClr val="23A730"/>
                </a:solidFill>
                <a:latin typeface="+mn-lt"/>
              </a:rPr>
              <a:t> </a:t>
            </a:r>
            <a:endParaRPr lang="ru-RU" sz="2000" b="1" dirty="0">
              <a:solidFill>
                <a:srgbClr val="23A73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Организация реализации программы ППК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Форма обучения – очно-заочная со стажировкой</a:t>
            </a:r>
          </a:p>
          <a:p>
            <a:pPr marL="0" indent="0">
              <a:buNone/>
            </a:pPr>
            <a:r>
              <a:rPr lang="ru-RU" sz="2000" b="1" dirty="0"/>
              <a:t>Количество часов – 72, </a:t>
            </a:r>
            <a:r>
              <a:rPr lang="ru-RU" sz="2000" dirty="0"/>
              <a:t>из них 60 часов очно, включая 12 часов стажировки и 12 часов заочно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Постпрограммное сопровождение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к </a:t>
            </a:r>
            <a:r>
              <a:rPr lang="ru-RU" sz="2000" dirty="0"/>
              <a:t>школьной команде </a:t>
            </a:r>
            <a:r>
              <a:rPr lang="ru-RU" sz="2000" dirty="0" smtClean="0"/>
              <a:t>будет прикрепляется </a:t>
            </a:r>
            <a:r>
              <a:rPr lang="ru-RU" sz="2000" b="1" dirty="0"/>
              <a:t>наставник </a:t>
            </a:r>
            <a:r>
              <a:rPr lang="ru-RU" sz="2000" dirty="0"/>
              <a:t>из числа сотрудников ИРО, руководителей эффективных </a:t>
            </a:r>
            <a:r>
              <a:rPr lang="ru-RU" sz="2000" dirty="0" smtClean="0"/>
              <a:t>школ;</a:t>
            </a:r>
          </a:p>
          <a:p>
            <a:r>
              <a:rPr lang="ru-RU" sz="2000" b="1" dirty="0" smtClean="0"/>
              <a:t>обмен </a:t>
            </a:r>
            <a:r>
              <a:rPr lang="ru-RU" sz="2000" b="1" dirty="0"/>
              <a:t>опытом</a:t>
            </a:r>
            <a:r>
              <a:rPr lang="ru-RU" sz="2000" dirty="0"/>
              <a:t> </a:t>
            </a:r>
            <a:r>
              <a:rPr lang="ru-RU" sz="2000" b="1" dirty="0"/>
              <a:t>реализации разработанных программ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серия семинаров-совещаний с приглашением экспертов – эффективных управленцев в сфере образования.</a:t>
            </a:r>
          </a:p>
          <a:p>
            <a:r>
              <a:rPr lang="ru-RU" sz="2000" b="1" dirty="0" smtClean="0"/>
              <a:t>курсы </a:t>
            </a:r>
            <a:r>
              <a:rPr lang="ru-RU" sz="2000" b="1" dirty="0"/>
              <a:t>для учителей</a:t>
            </a:r>
            <a:r>
              <a:rPr lang="ru-RU" sz="2000" dirty="0"/>
              <a:t> по эффективному управлению педагогическим процессом. Ключевыми элементами этой программы станут – анализ и прогнозирование образовательных результатов по предмету, проектирование эффективного учебного процесса, уроков, контроль и учет образовательных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97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79565241"/>
              </p:ext>
            </p:extLst>
          </p:nvPr>
        </p:nvGraphicFramePr>
        <p:xfrm>
          <a:off x="0" y="0"/>
          <a:ext cx="9159833" cy="370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5905782"/>
              </p:ext>
            </p:extLst>
          </p:nvPr>
        </p:nvGraphicFramePr>
        <p:xfrm>
          <a:off x="0" y="2436144"/>
          <a:ext cx="9144000" cy="442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348880"/>
            <a:ext cx="489654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проект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стратегия поддержки школ, работающих в неблагоприятных социальных условиях при переходе в эффективный режим работы</a:t>
            </a:r>
            <a:endParaRPr lang="ru-RU" sz="2000" b="1" cap="all" dirty="0">
              <a:ln w="0"/>
              <a:solidFill>
                <a:srgbClr val="99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9633"/>
            <a:ext cx="52920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Реализация проектов поддержки школ с низкими результатами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9098" y="1583593"/>
            <a:ext cx="2926122" cy="369332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980728"/>
            <a:ext cx="1548843" cy="369332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НИУ  ВШЭ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>
            <a:stCxn id="32" idx="3"/>
            <a:endCxn id="33" idx="1"/>
          </p:cNvCxnSpPr>
          <p:nvPr/>
        </p:nvCxnSpPr>
        <p:spPr>
          <a:xfrm flipV="1">
            <a:off x="3155220" y="1165394"/>
            <a:ext cx="2064852" cy="602865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45749" y="2159559"/>
            <a:ext cx="1492012" cy="923330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stCxn id="40" idx="0"/>
            <a:endCxn id="33" idx="2"/>
          </p:cNvCxnSpPr>
          <p:nvPr/>
        </p:nvCxnSpPr>
        <p:spPr>
          <a:xfrm flipH="1" flipV="1">
            <a:off x="5994494" y="1350060"/>
            <a:ext cx="497261" cy="809499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2" idx="3"/>
            <a:endCxn id="40" idx="1"/>
          </p:cNvCxnSpPr>
          <p:nvPr/>
        </p:nvCxnSpPr>
        <p:spPr>
          <a:xfrm>
            <a:off x="3155220" y="1768259"/>
            <a:ext cx="2590529" cy="85296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02968" y="2852936"/>
            <a:ext cx="1180964" cy="369332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ЦОиККО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32" idx="2"/>
            <a:endCxn id="49" idx="0"/>
          </p:cNvCxnSpPr>
          <p:nvPr/>
        </p:nvCxnSpPr>
        <p:spPr>
          <a:xfrm>
            <a:off x="1692159" y="1952925"/>
            <a:ext cx="501291" cy="9000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9" idx="3"/>
            <a:endCxn id="40" idx="1"/>
          </p:cNvCxnSpPr>
          <p:nvPr/>
        </p:nvCxnSpPr>
        <p:spPr>
          <a:xfrm flipV="1">
            <a:off x="2783932" y="2621224"/>
            <a:ext cx="2961817" cy="416378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62288" y="3950911"/>
            <a:ext cx="1964640" cy="1200329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единительная линия 61"/>
          <p:cNvCxnSpPr>
            <a:stCxn id="49" idx="2"/>
            <a:endCxn id="54" idx="0"/>
          </p:cNvCxnSpPr>
          <p:nvPr/>
        </p:nvCxnSpPr>
        <p:spPr>
          <a:xfrm>
            <a:off x="2193450" y="3222268"/>
            <a:ext cx="51158" cy="728643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0" name="Прямая соединительная линия 10239"/>
          <p:cNvCxnSpPr>
            <a:stCxn id="40" idx="2"/>
            <a:endCxn id="54" idx="3"/>
          </p:cNvCxnSpPr>
          <p:nvPr/>
        </p:nvCxnSpPr>
        <p:spPr>
          <a:xfrm flipH="1">
            <a:off x="3226928" y="3082889"/>
            <a:ext cx="3264827" cy="1468187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3" name="Прямая соединительная линия 10242"/>
          <p:cNvCxnSpPr>
            <a:stCxn id="32" idx="1"/>
            <a:endCxn id="54" idx="1"/>
          </p:cNvCxnSpPr>
          <p:nvPr/>
        </p:nvCxnSpPr>
        <p:spPr>
          <a:xfrm>
            <a:off x="229098" y="1768259"/>
            <a:ext cx="1033190" cy="278281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54" idx="3"/>
            <a:endCxn id="10293" idx="1"/>
          </p:cNvCxnSpPr>
          <p:nvPr/>
        </p:nvCxnSpPr>
        <p:spPr>
          <a:xfrm flipV="1">
            <a:off x="3226928" y="3950911"/>
            <a:ext cx="3764173" cy="60016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stCxn id="40" idx="2"/>
            <a:endCxn id="10293" idx="0"/>
          </p:cNvCxnSpPr>
          <p:nvPr/>
        </p:nvCxnSpPr>
        <p:spPr>
          <a:xfrm>
            <a:off x="6491755" y="3082889"/>
            <a:ext cx="1481666" cy="406357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32" idx="3"/>
            <a:endCxn id="10293" idx="1"/>
          </p:cNvCxnSpPr>
          <p:nvPr/>
        </p:nvCxnSpPr>
        <p:spPr>
          <a:xfrm>
            <a:off x="3155220" y="1768259"/>
            <a:ext cx="3835881" cy="2182652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5" name="TextBox 10264"/>
          <p:cNvSpPr txBox="1"/>
          <p:nvPr/>
        </p:nvSpPr>
        <p:spPr>
          <a:xfrm>
            <a:off x="1091756" y="6013871"/>
            <a:ext cx="2709653" cy="369332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– консультанты</a:t>
            </a:r>
          </a:p>
        </p:txBody>
      </p:sp>
      <p:cxnSp>
        <p:nvCxnSpPr>
          <p:cNvPr id="100" name="Прямая соединительная линия 99"/>
          <p:cNvCxnSpPr>
            <a:stCxn id="32" idx="1"/>
            <a:endCxn id="10265" idx="1"/>
          </p:cNvCxnSpPr>
          <p:nvPr/>
        </p:nvCxnSpPr>
        <p:spPr>
          <a:xfrm>
            <a:off x="229098" y="1768259"/>
            <a:ext cx="862658" cy="443027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54" idx="2"/>
            <a:endCxn id="10265" idx="0"/>
          </p:cNvCxnSpPr>
          <p:nvPr/>
        </p:nvCxnSpPr>
        <p:spPr>
          <a:xfrm>
            <a:off x="2244608" y="5151240"/>
            <a:ext cx="201975" cy="8626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474243" y="5487360"/>
            <a:ext cx="3404137" cy="1200329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школ,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перехода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эффективный режим работы</a:t>
            </a:r>
          </a:p>
        </p:txBody>
      </p:sp>
      <p:cxnSp>
        <p:nvCxnSpPr>
          <p:cNvPr id="118" name="Прямая соединительная линия 117"/>
          <p:cNvCxnSpPr>
            <a:stCxn id="10293" idx="1"/>
            <a:endCxn id="10265" idx="0"/>
          </p:cNvCxnSpPr>
          <p:nvPr/>
        </p:nvCxnSpPr>
        <p:spPr>
          <a:xfrm flipH="1">
            <a:off x="2446583" y="3950911"/>
            <a:ext cx="4544518" cy="206296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stCxn id="40" idx="2"/>
            <a:endCxn id="10265" idx="0"/>
          </p:cNvCxnSpPr>
          <p:nvPr/>
        </p:nvCxnSpPr>
        <p:spPr>
          <a:xfrm flipH="1">
            <a:off x="2446583" y="3082889"/>
            <a:ext cx="4045172" cy="2930982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6" name="Прямая соединительная линия 10285"/>
          <p:cNvCxnSpPr>
            <a:stCxn id="117" idx="0"/>
            <a:endCxn id="10293" idx="2"/>
          </p:cNvCxnSpPr>
          <p:nvPr/>
        </p:nvCxnSpPr>
        <p:spPr>
          <a:xfrm flipV="1">
            <a:off x="7176312" y="4412576"/>
            <a:ext cx="797109" cy="1074784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8" name="Прямая соединительная линия 10287"/>
          <p:cNvCxnSpPr>
            <a:stCxn id="117" idx="1"/>
            <a:endCxn id="10265" idx="3"/>
          </p:cNvCxnSpPr>
          <p:nvPr/>
        </p:nvCxnSpPr>
        <p:spPr>
          <a:xfrm flipH="1">
            <a:off x="3801409" y="6087525"/>
            <a:ext cx="1672834" cy="111012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0" name="Прямая соединительная линия 10289"/>
          <p:cNvCxnSpPr>
            <a:stCxn id="117" idx="1"/>
            <a:endCxn id="54" idx="3"/>
          </p:cNvCxnSpPr>
          <p:nvPr/>
        </p:nvCxnSpPr>
        <p:spPr>
          <a:xfrm flipH="1" flipV="1">
            <a:off x="3226928" y="4551076"/>
            <a:ext cx="2247315" cy="15364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2" name="Прямая соединительная линия 10291"/>
          <p:cNvCxnSpPr>
            <a:stCxn id="117" idx="0"/>
            <a:endCxn id="40" idx="2"/>
          </p:cNvCxnSpPr>
          <p:nvPr/>
        </p:nvCxnSpPr>
        <p:spPr>
          <a:xfrm flipH="1" flipV="1">
            <a:off x="6491755" y="3082889"/>
            <a:ext cx="684557" cy="2404471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3" name="TextBox 10292"/>
          <p:cNvSpPr txBox="1"/>
          <p:nvPr/>
        </p:nvSpPr>
        <p:spPr>
          <a:xfrm>
            <a:off x="6991101" y="3489246"/>
            <a:ext cx="1964640" cy="923330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Заголовок 1"/>
          <p:cNvSpPr txBox="1">
            <a:spLocks/>
          </p:cNvSpPr>
          <p:nvPr/>
        </p:nvSpPr>
        <p:spPr>
          <a:xfrm>
            <a:off x="229097" y="308352"/>
            <a:ext cx="8934415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altLang="ru-RU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Управление проектом</a:t>
            </a:r>
            <a:endParaRPr lang="ru-RU" altLang="ru-RU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7232588" y="389197"/>
            <a:ext cx="1645792" cy="15467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64288" y="44624"/>
            <a:ext cx="184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7236296" y="830537"/>
            <a:ext cx="1645792" cy="15467"/>
          </a:xfrm>
          <a:prstGeom prst="line">
            <a:avLst/>
          </a:prstGeom>
          <a:ln w="254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374633" y="476672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подчинение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8264" y="1052736"/>
            <a:ext cx="1618648" cy="369332"/>
          </a:xfrm>
          <a:prstGeom prst="rect">
            <a:avLst/>
          </a:prstGeom>
          <a:solidFill>
            <a:srgbClr val="70AB46"/>
          </a:solidFill>
          <a:ln w="254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 и ППРО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203848" y="1412776"/>
            <a:ext cx="3744416" cy="36004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365" y="116632"/>
            <a:ext cx="8928992" cy="220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РЕГИОНАЛЬНАЯ ПРОГРАММА ПОДДЕРЖКИ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школ, работающих со сложным контингентом и в сложных условиях, в том числе школ, показывающих низкие образовательные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</a:t>
            </a:r>
          </a:p>
          <a:p>
            <a:pPr marL="0" indent="0">
              <a:buNone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79512" y="1484785"/>
            <a:ext cx="8964488" cy="4680520"/>
            <a:chOff x="116946" y="-509613"/>
            <a:chExt cx="8964488" cy="605316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43025" y="1228390"/>
              <a:ext cx="8638409" cy="7763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altLang="ru-RU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</a:t>
              </a:r>
              <a:endParaRPr lang="ru-RU" alt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6946" y="-509613"/>
              <a:ext cx="6769012" cy="60531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инфраструктуры </a:t>
              </a: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поддержки школ</a:t>
              </a:r>
            </a:p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Перестройка системы </a:t>
              </a: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управления школой (управление по результатам)</a:t>
              </a:r>
            </a:p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результативности </a:t>
              </a: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реализации программ улучшений</a:t>
              </a:r>
            </a:p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команд образовательных организаций</a:t>
              </a:r>
              <a:endPara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профессионального взаимодействия</a:t>
              </a:r>
              <a:endPara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деятельности </a:t>
              </a: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школьных обучающихся сообществ (</a:t>
              </a:r>
              <a:r>
                <a:rPr lang="ru-RU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КОУЧи</a:t>
              </a: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эффективности </a:t>
              </a: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реализации программ улучшений</a:t>
              </a:r>
            </a:p>
            <a:p>
              <a:pPr marL="342900" indent="-342900">
                <a:buAutoNum type="arabicPeriod"/>
              </a:pPr>
              <a:r>
                <a:rPr lang="ru-RU" sz="2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</a:t>
              </a: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школ-консультантов</a:t>
              </a:r>
            </a:p>
            <a:p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7"/>
          <p:cNvGrpSpPr/>
          <p:nvPr/>
        </p:nvGrpSpPr>
        <p:grpSpPr>
          <a:xfrm>
            <a:off x="1331640" y="620688"/>
            <a:ext cx="6293002" cy="6048671"/>
            <a:chOff x="1303334" y="332657"/>
            <a:chExt cx="6437017" cy="6282251"/>
          </a:xfrm>
        </p:grpSpPr>
        <p:grpSp>
          <p:nvGrpSpPr>
            <p:cNvPr id="4" name="Группа 55"/>
            <p:cNvGrpSpPr/>
            <p:nvPr/>
          </p:nvGrpSpPr>
          <p:grpSpPr>
            <a:xfrm>
              <a:off x="1303334" y="332657"/>
              <a:ext cx="6437017" cy="6265758"/>
              <a:chOff x="1303334" y="332657"/>
              <a:chExt cx="6437017" cy="6265758"/>
            </a:xfrm>
          </p:grpSpPr>
          <p:grpSp>
            <p:nvGrpSpPr>
              <p:cNvPr id="22" name="Группа 2"/>
              <p:cNvGrpSpPr/>
              <p:nvPr/>
            </p:nvGrpSpPr>
            <p:grpSpPr>
              <a:xfrm>
                <a:off x="1303334" y="332657"/>
                <a:ext cx="6437017" cy="6265758"/>
                <a:chOff x="1167433" y="909783"/>
                <a:chExt cx="5760640" cy="5688631"/>
              </a:xfrm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1167433" y="909783"/>
                  <a:ext cx="5760640" cy="5688631"/>
                </a:xfrm>
                <a:prstGeom prst="ellipse">
                  <a:avLst/>
                </a:prstGeom>
                <a:solidFill>
                  <a:srgbClr val="D4F4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1979712" y="1746873"/>
                  <a:ext cx="4136082" cy="4105645"/>
                </a:xfrm>
                <a:prstGeom prst="ellipse">
                  <a:avLst/>
                </a:prstGeom>
                <a:solidFill>
                  <a:srgbClr val="AFEB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2715605" y="2503551"/>
                  <a:ext cx="2664296" cy="2592288"/>
                </a:xfrm>
                <a:prstGeom prst="ellipse">
                  <a:avLst/>
                </a:prstGeom>
                <a:solidFill>
                  <a:srgbClr val="65D9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8" name="Овал 7"/>
                <p:cNvSpPr/>
                <p:nvPr/>
              </p:nvSpPr>
              <p:spPr>
                <a:xfrm>
                  <a:off x="3548506" y="3308313"/>
                  <a:ext cx="998493" cy="982763"/>
                </a:xfrm>
                <a:prstGeom prst="ellipse">
                  <a:avLst/>
                </a:prstGeom>
                <a:solidFill>
                  <a:srgbClr val="2BAB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3CC33"/>
                    </a:solidFill>
                  </a:endParaRPr>
                </a:p>
              </p:txBody>
            </p:sp>
          </p:grp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521842" y="395832"/>
                <a:ext cx="0" cy="791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521842" y="1383312"/>
                <a:ext cx="0" cy="595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4522755" y="2204864"/>
                <a:ext cx="1858" cy="707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4523684" y="4121906"/>
                <a:ext cx="1229" cy="6614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521842" y="5039795"/>
                <a:ext cx="0" cy="595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519984" y="5865945"/>
                <a:ext cx="1858" cy="707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175099" y="3518259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6122798" y="3523282"/>
                <a:ext cx="5682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6977041" y="3528234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3203848" y="3523282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268735" y="3523282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403648" y="3515757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917574" y="3300857"/>
              <a:ext cx="1318475" cy="38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РЕБЁНОК</a:t>
              </a:r>
              <a:endParaRPr lang="ru-RU" b="1" u="sng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2762725">
              <a:off x="3635712" y="2860386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219913"/>
                </a:avLst>
              </a:prstTxWarp>
              <a:spAutoFit/>
            </a:bodyPr>
            <a:lstStyle/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Методический</a:t>
              </a:r>
            </a:p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совет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9207207">
              <a:off x="3677494" y="3269221"/>
              <a:ext cx="2358890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Творческие</a:t>
              </a:r>
            </a:p>
            <a:p>
              <a:pPr algn="ctr"/>
              <a:r>
                <a:rPr lang="ru-RU" sz="19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группы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2295516">
              <a:off x="3096020" y="3355411"/>
              <a:ext cx="2358889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Школьные</a:t>
              </a:r>
            </a:p>
            <a:p>
              <a:pPr algn="ctr"/>
              <a:r>
                <a:rPr lang="ru-RU" sz="19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КОУЧи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18724765">
              <a:off x="3211284" y="2919323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19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Школьная</a:t>
              </a:r>
              <a:endParaRPr lang="ru-RU" sz="1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команда </a:t>
              </a:r>
            </a:p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проекта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rot="2762725">
              <a:off x="4313194" y="2127556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28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ММС</a:t>
              </a:r>
              <a:endParaRPr lang="ru-RU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18724765">
              <a:off x="2477628" y="2179010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190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Муниципальная</a:t>
              </a:r>
              <a:endParaRPr lang="ru-RU" sz="19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19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команда проекта</a:t>
              </a:r>
              <a:endParaRPr lang="ru-RU" sz="19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2910948">
              <a:off x="2478871" y="3930792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0720683"/>
                </a:avLst>
              </a:prstTxWarp>
              <a:spAutoFit/>
            </a:bodyPr>
            <a:lstStyle/>
            <a:p>
              <a:pPr algn="ctr"/>
              <a:r>
                <a:rPr lang="ru-RU" sz="240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МРЦ,</a:t>
              </a:r>
              <a:endParaRPr lang="ru-RU" sz="19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19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муниципальные </a:t>
              </a:r>
              <a:r>
                <a:rPr lang="ru-RU" sz="1900" dirty="0" err="1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КОУЧи</a:t>
              </a:r>
              <a:endParaRPr lang="ru-RU" sz="19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 rot="18952528">
              <a:off x="4420114" y="3999122"/>
              <a:ext cx="2358890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8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МИП</a:t>
              </a:r>
              <a:endParaRPr lang="ru-RU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rot="18724765">
              <a:off x="1837856" y="1628866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240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Региональная</a:t>
              </a:r>
              <a:endPara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2400" b="0" cap="none" spc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команда проекта</a:t>
              </a:r>
              <a:endParaRPr lang="ru-RU" sz="24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 rot="2762725">
              <a:off x="5099799" y="1481258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ИРО, МКС МС</a:t>
              </a:r>
              <a:endParaRPr lang="ru-RU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 rot="18661676">
              <a:off x="4996143" y="4704992"/>
              <a:ext cx="2358890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3600" b="0" cap="none" spc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РИП</a:t>
              </a:r>
              <a:endParaRPr lang="ru-RU" sz="36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 rot="2869391">
              <a:off x="1238974" y="4055802"/>
              <a:ext cx="3623174" cy="1495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809878"/>
                </a:avLst>
              </a:prstTxWarp>
              <a:spAutoFit/>
            </a:bodyPr>
            <a:lstStyle/>
            <a:p>
              <a:pPr algn="ctr"/>
              <a:r>
                <a:rPr lang="ru-RU" sz="320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Региональные </a:t>
              </a:r>
              <a:r>
                <a:rPr lang="ru-RU" sz="3200" dirty="0" err="1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КОУЧи</a:t>
              </a:r>
              <a:endParaRPr lang="ru-RU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7" name="Заголовок 1"/>
          <p:cNvSpPr txBox="1">
            <a:spLocks/>
          </p:cNvSpPr>
          <p:nvPr/>
        </p:nvSpPr>
        <p:spPr>
          <a:xfrm>
            <a:off x="35480" y="0"/>
            <a:ext cx="91085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изменений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6"/>
          <p:cNvGrpSpPr/>
          <p:nvPr/>
        </p:nvGrpSpPr>
        <p:grpSpPr>
          <a:xfrm>
            <a:off x="1272442" y="836712"/>
            <a:ext cx="6107870" cy="5904656"/>
            <a:chOff x="1331640" y="116632"/>
            <a:chExt cx="6696744" cy="6624736"/>
          </a:xfrm>
        </p:grpSpPr>
        <p:grpSp>
          <p:nvGrpSpPr>
            <p:cNvPr id="7" name="Группа 9"/>
            <p:cNvGrpSpPr/>
            <p:nvPr/>
          </p:nvGrpSpPr>
          <p:grpSpPr>
            <a:xfrm>
              <a:off x="1331640" y="116632"/>
              <a:ext cx="6696744" cy="6624736"/>
              <a:chOff x="1979712" y="1746873"/>
              <a:chExt cx="4136082" cy="4105645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979712" y="1746873"/>
                <a:ext cx="4136082" cy="4105645"/>
              </a:xfrm>
              <a:prstGeom prst="ellipse">
                <a:avLst/>
              </a:prstGeom>
              <a:solidFill>
                <a:srgbClr val="AFEB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3CC33"/>
                  </a:solidFill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2715605" y="2503551"/>
                <a:ext cx="2664296" cy="2592288"/>
              </a:xfrm>
              <a:prstGeom prst="ellipse">
                <a:avLst/>
              </a:prstGeom>
              <a:solidFill>
                <a:srgbClr val="65D9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3CC33"/>
                  </a:solidFill>
                </a:endParaRPr>
              </a:p>
            </p:txBody>
          </p:sp>
          <p:sp>
            <p:nvSpPr>
              <p:cNvPr id="26" name="Овал 25">
                <a:hlinkClick r:id="rId2" action="ppaction://hlinksldjump"/>
              </p:cNvPr>
              <p:cNvSpPr/>
              <p:nvPr/>
            </p:nvSpPr>
            <p:spPr>
              <a:xfrm>
                <a:off x="3548506" y="3308313"/>
                <a:ext cx="998493" cy="982763"/>
              </a:xfrm>
              <a:prstGeom prst="ellipse">
                <a:avLst/>
              </a:prstGeom>
              <a:solidFill>
                <a:srgbClr val="2BA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3CC33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70208" y="3061447"/>
              <a:ext cx="1618135" cy="46166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301681"/>
                </a:avLst>
              </a:prstTxWarp>
              <a:spAutoFit/>
            </a:bodyPr>
            <a:lstStyle/>
            <a:p>
              <a:pPr algn="ctr"/>
              <a:r>
                <a:rPr lang="ru-RU" sz="2400" b="1" u="sng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РЕБЁНОК</a:t>
              </a:r>
              <a:endParaRPr lang="ru-RU" sz="2400" b="1" u="sng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TextBox 27">
              <a:hlinkClick r:id="rId3" action="ppaction://hlinksldjump"/>
            </p:cNvPr>
            <p:cNvSpPr txBox="1"/>
            <p:nvPr/>
          </p:nvSpPr>
          <p:spPr>
            <a:xfrm>
              <a:off x="4034871" y="3151851"/>
              <a:ext cx="1396343" cy="58477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Улучшение</a:t>
              </a:r>
            </a:p>
            <a:p>
              <a:pPr algn="ctr"/>
              <a:r>
                <a:rPr lang="ru-RU" sz="1600" i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результатов</a:t>
              </a:r>
              <a:endParaRPr lang="ru-RU" sz="1600" i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9" name="TextBox 28">
              <a:hlinkClick r:id="rId4" action="ppaction://hlinksldjump"/>
            </p:cNvPr>
            <p:cNvSpPr txBox="1"/>
            <p:nvPr/>
          </p:nvSpPr>
          <p:spPr>
            <a:xfrm>
              <a:off x="3291356" y="1974790"/>
              <a:ext cx="2592288" cy="9281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3600" b="1" spc="300" dirty="0" smtClean="0">
                  <a:solidFill>
                    <a:srgbClr val="117947"/>
                  </a:solidFill>
                </a:rPr>
                <a:t>ПЕДАГОГ</a:t>
              </a:r>
              <a:endParaRPr lang="ru-RU" sz="3600" b="1" spc="300" dirty="0">
                <a:solidFill>
                  <a:srgbClr val="117947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1062" y="4000133"/>
              <a:ext cx="2856423" cy="70788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400" i="1" dirty="0" smtClean="0">
                  <a:solidFill>
                    <a:srgbClr val="117947"/>
                  </a:solidFill>
                </a:rPr>
                <a:t>Улучшение</a:t>
              </a:r>
            </a:p>
            <a:p>
              <a:pPr algn="ctr"/>
              <a:r>
                <a:rPr lang="ru-RU" sz="2400" i="1" dirty="0" smtClean="0">
                  <a:solidFill>
                    <a:srgbClr val="117947"/>
                  </a:solidFill>
                </a:rPr>
                <a:t>качества преподавания</a:t>
              </a:r>
              <a:endParaRPr lang="ru-RU" sz="2400" i="1" dirty="0">
                <a:solidFill>
                  <a:srgbClr val="117947"/>
                </a:solidFill>
              </a:endParaRPr>
            </a:p>
          </p:txBody>
        </p:sp>
        <p:sp>
          <p:nvSpPr>
            <p:cNvPr id="31" name="TextBox 30">
              <a:hlinkClick r:id="rId5" action="ppaction://hlinksldjump"/>
            </p:cNvPr>
            <p:cNvSpPr txBox="1"/>
            <p:nvPr/>
          </p:nvSpPr>
          <p:spPr>
            <a:xfrm>
              <a:off x="1979712" y="1063378"/>
              <a:ext cx="5688632" cy="107032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145911"/>
                </a:avLst>
              </a:prstTxWarp>
              <a:spAutoFit/>
            </a:bodyPr>
            <a:lstStyle/>
            <a:p>
              <a:pPr algn="ctr"/>
              <a:r>
                <a:rPr lang="ru-RU" sz="4800" b="1" spc="300" dirty="0" smtClean="0">
                  <a:solidFill>
                    <a:srgbClr val="135513"/>
                  </a:solidFill>
                </a:rPr>
                <a:t>РУКОВОДИТЕЛЬ</a:t>
              </a:r>
              <a:endParaRPr lang="ru-RU" sz="4800" b="1" spc="300" dirty="0">
                <a:solidFill>
                  <a:srgbClr val="13551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63372" y="5177736"/>
              <a:ext cx="2856423" cy="70788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800" i="1" dirty="0" smtClean="0">
                  <a:solidFill>
                    <a:srgbClr val="135513"/>
                  </a:solidFill>
                </a:rPr>
                <a:t>Улучшение</a:t>
              </a:r>
            </a:p>
            <a:p>
              <a:pPr algn="ctr"/>
              <a:r>
                <a:rPr lang="ru-RU" sz="2800" i="1" dirty="0" smtClean="0">
                  <a:solidFill>
                    <a:srgbClr val="135513"/>
                  </a:solidFill>
                </a:rPr>
                <a:t>качества управления</a:t>
              </a:r>
              <a:endParaRPr lang="ru-RU" sz="2800" i="1" dirty="0">
                <a:solidFill>
                  <a:srgbClr val="135513"/>
                </a:solidFill>
              </a:endParaRPr>
            </a:p>
          </p:txBody>
        </p:sp>
      </p:grpSp>
      <p:sp>
        <p:nvSpPr>
          <p:cNvPr id="35" name="Заголовок 1"/>
          <p:cNvSpPr txBox="1">
            <a:spLocks/>
          </p:cNvSpPr>
          <p:nvPr/>
        </p:nvSpPr>
        <p:spPr>
          <a:xfrm>
            <a:off x="1" y="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изменений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3831657" y="2635333"/>
            <a:ext cx="1604439" cy="1585755"/>
          </a:xfrm>
          <a:prstGeom prst="ellipse">
            <a:avLst/>
          </a:prstGeom>
          <a:solidFill>
            <a:srgbClr val="FFFFFF">
              <a:alpha val="7059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3204174" y="1628800"/>
            <a:ext cx="2952002" cy="936104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2195736" y="548680"/>
            <a:ext cx="4824536" cy="788903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11"/>
          <p:cNvCxnSpPr/>
          <p:nvPr/>
        </p:nvCxnSpPr>
        <p:spPr>
          <a:xfrm>
            <a:off x="539552" y="2155702"/>
            <a:ext cx="0" cy="3217514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11"/>
          <p:cNvCxnSpPr/>
          <p:nvPr/>
        </p:nvCxnSpPr>
        <p:spPr>
          <a:xfrm>
            <a:off x="3271483" y="1870967"/>
            <a:ext cx="4373" cy="3502249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11"/>
          <p:cNvCxnSpPr/>
          <p:nvPr/>
        </p:nvCxnSpPr>
        <p:spPr>
          <a:xfrm>
            <a:off x="5940152" y="1605840"/>
            <a:ext cx="0" cy="3767376"/>
          </a:xfrm>
          <a:prstGeom prst="straightConnector1">
            <a:avLst/>
          </a:prstGeom>
          <a:ln w="539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1772816"/>
            <a:ext cx="2376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прогресса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учеников</a:t>
            </a:r>
            <a:endParaRPr lang="en-US" sz="16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Выделение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образовательных приоритетов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Выделение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критериев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успеха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образовательных результатов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Подбор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эффективных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педагогических практик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1386" y="1721994"/>
            <a:ext cx="2342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Внедрение и усовершенствование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педагогических практик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Применение  стратегии сотрудничества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Эффективность каждого учителя и команды в целом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Акцент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результаты учеников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097" y="1700807"/>
            <a:ext cx="29733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Политика и практика </a:t>
            </a: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endParaRPr lang="en-US" sz="16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методов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распределённого лидерства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КОУЧей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(профессиональное обучение)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Внедрение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методов управления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по результатам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Стрелка углом вверх 1"/>
          <p:cNvSpPr/>
          <p:nvPr/>
        </p:nvSpPr>
        <p:spPr>
          <a:xfrm>
            <a:off x="539553" y="1096899"/>
            <a:ext cx="2328412" cy="615997"/>
          </a:xfrm>
          <a:prstGeom prst="bentUpArrow">
            <a:avLst/>
          </a:prstGeom>
          <a:solidFill>
            <a:srgbClr val="70AB46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3275856" y="692696"/>
            <a:ext cx="2304256" cy="615997"/>
          </a:xfrm>
          <a:prstGeom prst="bentUpArrow">
            <a:avLst/>
          </a:prstGeom>
          <a:solidFill>
            <a:srgbClr val="70AB46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5940152" y="445082"/>
            <a:ext cx="2592288" cy="634487"/>
          </a:xfrm>
          <a:prstGeom prst="bentUpArrow">
            <a:avLst/>
          </a:prstGeom>
          <a:solidFill>
            <a:srgbClr val="70AB46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2492" y="103556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6190" y="806673"/>
            <a:ext cx="182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2902" y="447439"/>
            <a:ext cx="211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445224"/>
            <a:ext cx="8183964" cy="864096"/>
          </a:xfrm>
          <a:prstGeom prst="rect">
            <a:avLst/>
          </a:prstGeom>
          <a:solidFill>
            <a:srgbClr val="70AB46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образовательных результатов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867" y="188640"/>
            <a:ext cx="7020272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Разработка и реализация моделей формирования и оценивания новых компетенций педагогов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147" y="1700808"/>
            <a:ext cx="8964488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1.</a:t>
            </a:r>
            <a:r>
              <a:rPr lang="ru-RU" altLang="ru-RU" b="1" dirty="0" smtClean="0">
                <a:latin typeface="+mn-lt"/>
              </a:rPr>
              <a:t> </a:t>
            </a:r>
            <a:r>
              <a:rPr lang="ru-RU" altLang="ru-RU" sz="3100" b="1" dirty="0" smtClean="0">
                <a:latin typeface="+mn-lt"/>
              </a:rPr>
              <a:t>Анализ преемственности требований, предъявляемых к педагогу  ФГОС ВО, проф. стандартом педагога, положениями аттестации кадров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sz="3100" b="1" dirty="0" smtClean="0">
                <a:solidFill>
                  <a:srgbClr val="C00000"/>
                </a:solidFill>
                <a:latin typeface="+mn-lt"/>
              </a:rPr>
              <a:t>2.</a:t>
            </a:r>
            <a:r>
              <a:rPr lang="ru-RU" altLang="ru-RU" sz="3100" b="1" dirty="0" smtClean="0">
                <a:latin typeface="+mn-lt"/>
              </a:rPr>
              <a:t> Определение комплекса компетенций педагога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sz="3100" b="1" dirty="0" smtClean="0">
                <a:solidFill>
                  <a:srgbClr val="C00000"/>
                </a:solidFill>
                <a:latin typeface="+mn-lt"/>
              </a:rPr>
              <a:t>3.</a:t>
            </a:r>
            <a:r>
              <a:rPr lang="ru-RU" altLang="ru-RU" sz="3100" b="1" dirty="0" smtClean="0">
                <a:latin typeface="+mn-lt"/>
              </a:rPr>
              <a:t> Разработка паспортов компетенций, выявление степени разработанности инструментария, профессиональных дефицитов;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altLang="ru-RU" sz="3100" b="1" dirty="0" smtClean="0">
                <a:solidFill>
                  <a:srgbClr val="C00000"/>
                </a:solidFill>
                <a:latin typeface="+mn-lt"/>
              </a:rPr>
              <a:t>4. </a:t>
            </a:r>
            <a:r>
              <a:rPr lang="ru-RU" altLang="ru-RU" sz="3100" b="1" dirty="0" smtClean="0">
                <a:latin typeface="+mn-lt"/>
              </a:rPr>
              <a:t>Разработка пакета инструментов для формирования и отслеживания уровня </a:t>
            </a:r>
            <a:r>
              <a:rPr lang="ru-RU" altLang="ru-RU" sz="3100" b="1" dirty="0" err="1" smtClean="0">
                <a:latin typeface="+mn-lt"/>
              </a:rPr>
              <a:t>сформированности</a:t>
            </a:r>
            <a:r>
              <a:rPr lang="ru-RU" altLang="ru-RU" sz="3100" b="1" dirty="0" smtClean="0">
                <a:latin typeface="+mn-lt"/>
              </a:rPr>
              <a:t> компетенций слушателей КПК;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ru-RU" sz="3100" b="1" dirty="0" smtClean="0">
                <a:latin typeface="+mn-lt"/>
              </a:rPr>
              <a:t>Разработка системы компьютерных тестов на оценку </a:t>
            </a:r>
            <a:r>
              <a:rPr lang="ru-RU" sz="3100" b="1" dirty="0" err="1" smtClean="0">
                <a:latin typeface="+mn-lt"/>
              </a:rPr>
              <a:t>сформированности</a:t>
            </a:r>
            <a:r>
              <a:rPr lang="ru-RU" sz="3100" b="1" dirty="0" smtClean="0">
                <a:latin typeface="+mn-lt"/>
              </a:rPr>
              <a:t> компетенций педагогов</a:t>
            </a:r>
            <a:r>
              <a:rPr lang="ru-RU" altLang="ru-RU" sz="3100" b="1" dirty="0" smtClean="0">
                <a:latin typeface="+mn-lt"/>
              </a:rPr>
              <a:t> (учитель, педагог доп. образования, педагог, работающий с талантливыми детьми)</a:t>
            </a:r>
            <a:endParaRPr lang="ru-RU" sz="31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065" y="1"/>
            <a:ext cx="2224935" cy="2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950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Тест содержит задания в виде кейсов с вариантами ответов и рекомендациями по каждому варианту ответа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ru-RU" b="1" dirty="0">
                <a:solidFill>
                  <a:srgbClr val="C00000"/>
                </a:solidFill>
              </a:rPr>
              <a:t>Результаты тестирования: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/>
              <a:t>каждый </a:t>
            </a:r>
            <a:r>
              <a:rPr lang="ru-RU" dirty="0"/>
              <a:t>тестируемый </a:t>
            </a:r>
            <a:r>
              <a:rPr lang="ru-RU" dirty="0" smtClean="0"/>
              <a:t>получит </a:t>
            </a:r>
            <a:r>
              <a:rPr lang="ru-RU" dirty="0"/>
              <a:t>средний балл оценки по каждой компетенции, характеризующий уровень оценки ее </a:t>
            </a:r>
            <a:r>
              <a:rPr lang="ru-RU" dirty="0" smtClean="0"/>
              <a:t>освоения;</a:t>
            </a:r>
            <a:endParaRPr lang="ru-RU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/>
              <a:t>каждый тестируемый </a:t>
            </a:r>
            <a:r>
              <a:rPr lang="ru-RU" dirty="0" smtClean="0"/>
              <a:t>получить </a:t>
            </a:r>
            <a:r>
              <a:rPr lang="ru-RU" dirty="0"/>
              <a:t>лист </a:t>
            </a:r>
            <a:r>
              <a:rPr lang="ru-RU" dirty="0" smtClean="0"/>
              <a:t>рекомендаций, </a:t>
            </a:r>
            <a:r>
              <a:rPr lang="ru-RU" dirty="0"/>
              <a:t>содержащий текст оценок и рекомендаций </a:t>
            </a:r>
            <a:r>
              <a:rPr lang="ru-RU" dirty="0" smtClean="0"/>
              <a:t>по </a:t>
            </a:r>
            <a:r>
              <a:rPr lang="ru-RU" dirty="0"/>
              <a:t>каждой компетенции</a:t>
            </a:r>
            <a:r>
              <a:rPr lang="ru-RU" dirty="0" smtClean="0"/>
              <a:t>.</a:t>
            </a:r>
          </a:p>
          <a:p>
            <a:pPr marL="457200" lvl="1" indent="0">
              <a:buNone/>
            </a:pPr>
            <a:endParaRPr lang="ru-RU" b="1" dirty="0"/>
          </a:p>
          <a:p>
            <a:r>
              <a:rPr lang="ru-RU" dirty="0" smtClean="0"/>
              <a:t>По </a:t>
            </a:r>
            <a:r>
              <a:rPr lang="ru-RU" dirty="0"/>
              <a:t>результатам тестирования предполагается формирование базы статистики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компетенций педагогов.</a:t>
            </a:r>
            <a:endParaRPr lang="ru-RU" dirty="0"/>
          </a:p>
          <a:p>
            <a:r>
              <a:rPr lang="ru-RU" dirty="0" smtClean="0"/>
              <a:t>На основе результатов тестирования будут определяться  дефициты педагогов и разрабатываться программы ПК для их устранения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3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Разработка и реализации новых программ ПК и ПП, направленных на педагогический рост </a:t>
            </a:r>
            <a:r>
              <a:rPr lang="ru-RU" sz="2800" b="1" dirty="0" smtClean="0"/>
              <a:t>и повышение эффективности ОО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1764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Программы ПК и ПП, направленные на повышение эффективности реализации ФГОС ООО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Программы ПК и ПП, направленные на совершенствование актуальных направлений развития образования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Модульные программы ПК и ПП, направленные на профессиональное развитие педагога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/>
              <a:t>Формирование профессиональных компетенций педагога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/>
              <a:t>Формирование дополнительных (новых) </a:t>
            </a:r>
            <a:r>
              <a:rPr lang="ru-RU" sz="2400" b="1" smtClean="0"/>
              <a:t>квалификаций педагога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3280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Направления повышения образовательной эффективности и профессионального уровня педагогов в образовательных организациях региона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70315"/>
              </p:ext>
            </p:extLst>
          </p:nvPr>
        </p:nvGraphicFramePr>
        <p:xfrm>
          <a:off x="179512" y="1052736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8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3921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(4852) 21-06-83,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207,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rectorat@iro.yar.ru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www.iro.ru</a:t>
            </a:r>
            <a:endParaRPr lang="ru-RU" sz="2000" b="1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592629" cy="12241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/>
              <a:t>Выявление дефицитов педагогов на основе анализа результатов ЕГЭ</a:t>
            </a:r>
            <a:endParaRPr lang="ru-RU" sz="32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283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968500" y="6418263"/>
            <a:ext cx="5041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iro.ru</a:t>
            </a:r>
            <a:endParaRPr lang="ru-RU" sz="1200">
              <a:solidFill>
                <a:srgbClr val="FFE6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2325" y="1989138"/>
            <a:ext cx="8172450" cy="34559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412776"/>
          <a:ext cx="899510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Блок-схема: узел 12"/>
          <p:cNvSpPr/>
          <p:nvPr/>
        </p:nvSpPr>
        <p:spPr>
          <a:xfrm>
            <a:off x="323528" y="2060848"/>
            <a:ext cx="3311847" cy="3384277"/>
          </a:xfrm>
          <a:prstGeom prst="flowChartConnector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Специалисты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ЦОиККО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Председатели предметных комиссий ЕГЭ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Специалисты ИРО</a:t>
            </a:r>
          </a:p>
        </p:txBody>
      </p:sp>
    </p:spTree>
    <p:extLst>
      <p:ext uri="{BB962C8B-B14F-4D97-AF65-F5344CB8AC3E}">
        <p14:creationId xmlns:p14="http://schemas.microsoft.com/office/powerpoint/2010/main" val="812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47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Результаты анализа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1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32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-12835" y="6353944"/>
            <a:ext cx="504056" cy="504056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968500" y="6418263"/>
            <a:ext cx="5041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Институт развития образования, Ярославль</a:t>
            </a:r>
          </a:p>
          <a:p>
            <a:pPr algn="ctr"/>
            <a:r>
              <a:rPr lang="en-US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>
                <a:solidFill>
                  <a:srgbClr val="FFE6CD"/>
                </a:solidFill>
                <a:latin typeface="Times New Roman" pitchFamily="18" charset="0"/>
                <a:cs typeface="Times New Roman" pitchFamily="18" charset="0"/>
              </a:rPr>
              <a:t>iro.ru</a:t>
            </a:r>
            <a:endParaRPr lang="ru-RU" sz="1200">
              <a:solidFill>
                <a:srgbClr val="FFE6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550" y="1916832"/>
            <a:ext cx="8172450" cy="34559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Система мероприятий по результатам анализа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769823"/>
              </p:ext>
            </p:extLst>
          </p:nvPr>
        </p:nvGraphicFramePr>
        <p:xfrm>
          <a:off x="179512" y="1052736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48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2736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ППК для руководителей «Управление образовательным процессом по результатам </a:t>
            </a:r>
            <a:r>
              <a:rPr lang="ru-RU" sz="2400" b="1" dirty="0" smtClean="0">
                <a:solidFill>
                  <a:srgbClr val="C00000"/>
                </a:solidFill>
              </a:rPr>
              <a:t>ГИА»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Целевая </a:t>
            </a:r>
            <a:r>
              <a:rPr lang="ru-RU" sz="1800" b="1" dirty="0" smtClean="0"/>
              <a:t>группа ППК</a:t>
            </a:r>
          </a:p>
          <a:p>
            <a:r>
              <a:rPr lang="ru-RU" sz="1800" dirty="0"/>
              <a:t>Команды руководителей школ с низкими образовательными результатами ЕГЭ и ОГЭ.</a:t>
            </a:r>
          </a:p>
          <a:p>
            <a:pPr marL="0" indent="0">
              <a:buNone/>
            </a:pPr>
            <a:r>
              <a:rPr lang="ru-RU" sz="1800" dirty="0" smtClean="0"/>
              <a:t>Под </a:t>
            </a:r>
            <a:r>
              <a:rPr lang="ru-RU" sz="1800" b="1" dirty="0"/>
              <a:t>школами с низкими образовательными результатами</a:t>
            </a:r>
            <a:r>
              <a:rPr lang="ru-RU" sz="1800" dirty="0"/>
              <a:t> понимаются школы, которые в течение продолжительного периода демонстрирует по определенным показателям учебные результаты </a:t>
            </a:r>
            <a:r>
              <a:rPr lang="ru-RU" sz="1800" dirty="0" smtClean="0"/>
              <a:t>хуже, чем </a:t>
            </a:r>
            <a:r>
              <a:rPr lang="ru-RU" sz="1800" dirty="0"/>
              <a:t>все школы в данном кластере.</a:t>
            </a:r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основу кластерного разделения школ в ЯО положены следующие </a:t>
            </a:r>
            <a:r>
              <a:rPr lang="ru-RU" sz="1800" b="1" dirty="0"/>
              <a:t>признаки</a:t>
            </a:r>
            <a:r>
              <a:rPr lang="ru-RU" sz="1800" dirty="0"/>
              <a:t>:</a:t>
            </a:r>
          </a:p>
          <a:p>
            <a:pPr lvl="0"/>
            <a:r>
              <a:rPr lang="ru-RU" sz="1600" dirty="0"/>
              <a:t>Муниципальная / частная</a:t>
            </a:r>
          </a:p>
          <a:p>
            <a:pPr lvl="0"/>
            <a:r>
              <a:rPr lang="ru-RU" sz="1600" dirty="0"/>
              <a:t>Городская / сельская / поселковая</a:t>
            </a:r>
          </a:p>
          <a:p>
            <a:pPr lvl="0"/>
            <a:r>
              <a:rPr lang="ru-RU" sz="1600" dirty="0"/>
              <a:t>Профильная / непрофильная / вечерняя</a:t>
            </a:r>
          </a:p>
          <a:p>
            <a:pPr lvl="0"/>
            <a:r>
              <a:rPr lang="ru-RU" sz="1600" dirty="0"/>
              <a:t>Численность контингента</a:t>
            </a:r>
          </a:p>
          <a:p>
            <a:pPr marL="0" indent="0">
              <a:buNone/>
            </a:pPr>
            <a:r>
              <a:rPr lang="ru-RU" sz="1800" b="1" dirty="0" smtClean="0"/>
              <a:t>Кластерные </a:t>
            </a:r>
            <a:r>
              <a:rPr lang="ru-RU" sz="1800" b="1" dirty="0"/>
              <a:t>группы</a:t>
            </a:r>
            <a:endParaRPr lang="ru-RU" sz="1800" dirty="0"/>
          </a:p>
          <a:p>
            <a:pPr lvl="0"/>
            <a:r>
              <a:rPr lang="ru-RU" sz="1600" dirty="0"/>
              <a:t>Лицеи, гимназии, школы с углубленным изучением отдельных предметов</a:t>
            </a:r>
          </a:p>
          <a:p>
            <a:pPr lvl="0"/>
            <a:r>
              <a:rPr lang="ru-RU" sz="1600" dirty="0"/>
              <a:t>Вечерние школы</a:t>
            </a:r>
          </a:p>
          <a:p>
            <a:pPr lvl="0"/>
            <a:r>
              <a:rPr lang="ru-RU" sz="1600" dirty="0"/>
              <a:t>Большие городские школы с численностью более 350 чел.</a:t>
            </a:r>
          </a:p>
          <a:p>
            <a:pPr lvl="0"/>
            <a:r>
              <a:rPr lang="ru-RU" sz="1600" dirty="0"/>
              <a:t>Малые городские школы с численностью менее 350 чел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/>
              <a:t>Поселковые школы</a:t>
            </a:r>
          </a:p>
          <a:p>
            <a:pPr lvl="0"/>
            <a:r>
              <a:rPr lang="ru-RU" sz="1600" dirty="0"/>
              <a:t>Сельские школы</a:t>
            </a:r>
          </a:p>
          <a:p>
            <a:r>
              <a:rPr lang="ru-RU" sz="1600" dirty="0"/>
              <a:t>Негосударственные школы (православные гимназии)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7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18366" r="44374" b="30287"/>
          <a:stretch/>
        </p:blipFill>
        <p:spPr bwMode="auto">
          <a:xfrm>
            <a:off x="467544" y="1628800"/>
            <a:ext cx="8280920" cy="448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Анализ результатов ЕГЭ школ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по кластерным </a:t>
            </a:r>
            <a:r>
              <a:rPr lang="ru-RU" sz="2800" b="1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группам</a:t>
            </a:r>
            <a:endParaRPr lang="ru-RU" sz="2800" b="1" dirty="0">
              <a:solidFill>
                <a:srgbClr val="0066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64533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 материалам </a:t>
            </a:r>
            <a:r>
              <a:rPr lang="ru-RU" b="1" dirty="0" err="1" smtClean="0">
                <a:solidFill>
                  <a:srgbClr val="002060"/>
                </a:solidFill>
              </a:rPr>
              <a:t>ЦОиККО</a:t>
            </a:r>
            <a:r>
              <a:rPr lang="ru-RU" b="1" dirty="0" smtClean="0">
                <a:solidFill>
                  <a:srgbClr val="002060"/>
                </a:solidFill>
              </a:rPr>
              <a:t> Ярославской области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" y="-171400"/>
            <a:ext cx="9144000" cy="648072"/>
          </a:xfrm>
        </p:spPr>
        <p:txBody>
          <a:bodyPr>
            <a:normAutofit/>
          </a:bodyPr>
          <a:lstStyle/>
          <a:p>
            <a:r>
              <a:rPr lang="ru-RU" sz="2800" b="1" dirty="0"/>
              <a:t>Основные содержательные блоки </a:t>
            </a:r>
            <a:r>
              <a:rPr lang="ru-RU" sz="2800" b="1" dirty="0" smtClean="0"/>
              <a:t>программы: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4741987"/>
          </a:xfrm>
        </p:spPr>
        <p:txBody>
          <a:bodyPr/>
          <a:lstStyle/>
          <a:p>
            <a:pPr lvl="0"/>
            <a:r>
              <a:rPr lang="ru-RU" sz="1800" dirty="0"/>
              <a:t>Теоретические и методологические основы управления по результатам. Синергия управленческих подходов.</a:t>
            </a:r>
          </a:p>
          <a:p>
            <a:pPr lvl="0"/>
            <a:r>
              <a:rPr lang="ru-RU" sz="1800" dirty="0"/>
              <a:t>Мониторинг, оценка, учет и прогнозирование образовательных достижений обучающихся. Оценка системы условий достижения образовательных результатов.</a:t>
            </a:r>
          </a:p>
          <a:p>
            <a:pPr lvl="0"/>
            <a:r>
              <a:rPr lang="ru-RU" sz="1800" dirty="0"/>
              <a:t>Разработка программы школы по совершенствованию образовательных результатов.</a:t>
            </a:r>
          </a:p>
          <a:p>
            <a:r>
              <a:rPr lang="ru-RU" sz="1800" dirty="0"/>
              <a:t>Управление реализацией </a:t>
            </a:r>
            <a:r>
              <a:rPr lang="ru-RU" sz="1800" dirty="0" smtClean="0"/>
              <a:t>программы перевода школы в эффективный режим функционирования.</a:t>
            </a:r>
          </a:p>
          <a:p>
            <a:pPr marL="0" indent="0">
              <a:buNone/>
            </a:pPr>
            <a:r>
              <a:rPr lang="ru-RU" sz="1800" b="1" dirty="0" smtClean="0"/>
              <a:t>Практические работы:</a:t>
            </a:r>
          </a:p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) </a:t>
            </a:r>
            <a:r>
              <a:rPr lang="ru-RU" sz="1800" b="1" dirty="0"/>
              <a:t>решение учебных кейсов</a:t>
            </a:r>
            <a:r>
              <a:rPr lang="ru-RU" sz="1800" dirty="0"/>
              <a:t>, </a:t>
            </a:r>
            <a:r>
              <a:rPr lang="ru-RU" sz="1800" dirty="0" smtClean="0"/>
              <a:t>простроенных на </a:t>
            </a:r>
            <a:r>
              <a:rPr lang="ru-RU" sz="1800" dirty="0"/>
              <a:t>реальных документах школ и статистических данных;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</a:t>
            </a:r>
            <a:r>
              <a:rPr lang="ru-RU" sz="1800" dirty="0"/>
              <a:t>) </a:t>
            </a:r>
            <a:r>
              <a:rPr lang="ru-RU" sz="1800" b="1" dirty="0"/>
              <a:t>анализ данных и проектирование</a:t>
            </a:r>
            <a:r>
              <a:rPr lang="ru-RU" sz="1800" dirty="0"/>
              <a:t> нормативных, программных, организационных, распорядительных, методических материалов </a:t>
            </a:r>
            <a:r>
              <a:rPr lang="ru-RU" sz="1800" b="1" dirty="0"/>
              <a:t>для собственной школы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Примеры </a:t>
            </a:r>
            <a:r>
              <a:rPr lang="ru-RU" sz="1800" b="1" dirty="0"/>
              <a:t>учебных кейсов: 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 smtClean="0"/>
              <a:t>1) анализ </a:t>
            </a:r>
            <a:r>
              <a:rPr lang="ru-RU" sz="1800" dirty="0"/>
              <a:t>результатов ГИА с учетом кластерного подхода и специфики условий, анализ результативности работы педагогического коллектива</a:t>
            </a:r>
          </a:p>
          <a:p>
            <a:pPr marL="0" indent="0">
              <a:buNone/>
            </a:pPr>
            <a:r>
              <a:rPr lang="ru-RU" sz="1800" dirty="0" smtClean="0"/>
              <a:t>2) экспертиза </a:t>
            </a:r>
            <a:r>
              <a:rPr lang="ru-RU" sz="1800" dirty="0"/>
              <a:t>программных документов школ, циклограмм, эффективных контрактов и др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58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Ожидаемые </a:t>
            </a:r>
            <a:r>
              <a:rPr lang="ru-RU" sz="3200" b="1" dirty="0" smtClean="0"/>
              <a:t>результаты ППК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001419"/>
          </a:xfrm>
        </p:spPr>
        <p:txBody>
          <a:bodyPr/>
          <a:lstStyle/>
          <a:p>
            <a:r>
              <a:rPr lang="ru-RU" sz="2000" dirty="0"/>
              <a:t>Совершенствование профессиональной компетенции руководителей в области </a:t>
            </a:r>
            <a:r>
              <a:rPr lang="ru-RU" sz="2000" b="1" dirty="0"/>
              <a:t>руководства развитием образовательной организации и управления ресурсами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Слушатели </a:t>
            </a:r>
            <a:r>
              <a:rPr lang="ru-RU" sz="2000" b="1" dirty="0"/>
              <a:t>научаться </a:t>
            </a:r>
            <a:endParaRPr lang="ru-RU" sz="2000" dirty="0"/>
          </a:p>
          <a:p>
            <a:pPr lvl="0"/>
            <a:r>
              <a:rPr lang="ru-RU" sz="2000" dirty="0"/>
              <a:t>выстраивать работу педагогического коллектива по </a:t>
            </a:r>
            <a:r>
              <a:rPr lang="ru-RU" sz="2000" b="1" dirty="0"/>
              <a:t>мониторингу, анализу, учету и прогнозированию конкретных образовательных результатов</a:t>
            </a:r>
            <a:r>
              <a:rPr lang="ru-RU" sz="2000" dirty="0"/>
              <a:t> на основе специфики образовательной организации, ее контекста</a:t>
            </a:r>
          </a:p>
          <a:p>
            <a:pPr lvl="0"/>
            <a:r>
              <a:rPr lang="ru-RU" sz="2000" b="1" dirty="0"/>
              <a:t>проектировать и обеспечивать систему условий</a:t>
            </a:r>
            <a:r>
              <a:rPr lang="ru-RU" sz="2000" dirty="0"/>
              <a:t> (нормативных, организационных, кадровых и др.) для совершенствования образовательных результатов с учетом имеющихся ресурсов</a:t>
            </a:r>
          </a:p>
          <a:p>
            <a:pPr lvl="0"/>
            <a:r>
              <a:rPr lang="ru-RU" sz="2000" b="1" dirty="0"/>
              <a:t>разрабатывать программу</a:t>
            </a:r>
            <a:r>
              <a:rPr lang="ru-RU" sz="2000" dirty="0"/>
              <a:t> работы школы по совершенствованию образовательных результатов</a:t>
            </a:r>
          </a:p>
          <a:p>
            <a:r>
              <a:rPr lang="ru-RU" sz="2000" dirty="0"/>
              <a:t>использовать </a:t>
            </a:r>
            <a:r>
              <a:rPr lang="ru-RU" sz="2000" b="1" dirty="0"/>
              <a:t>приёмы и технологии реализации, корректировки программы и контроля</a:t>
            </a:r>
            <a:r>
              <a:rPr lang="ru-RU" sz="2000" dirty="0"/>
              <a:t> ее выполнения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261168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1389</Words>
  <Application>Microsoft Office PowerPoint</Application>
  <PresentationFormat>Экран (4:3)</PresentationFormat>
  <Paragraphs>231</Paragraphs>
  <Slides>20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Построение системы учительского роста на основе анализа результатов ЕГЭ и оценочных процедур: опыт Ярославской области  Золотарева Ангелина Викторовна, ректор ГАУ ДПО Ярославской области Институт развития образования, д.п.н., профессор e-mail: ang_gold@mail.ru </vt:lpstr>
      <vt:lpstr>Направления повышения образовательной эффективности и профессионального уровня педагогов в образовательных организациях региона</vt:lpstr>
      <vt:lpstr> Выявление дефицитов педагогов на основе анализа результатов ЕГЭ</vt:lpstr>
      <vt:lpstr>Результаты анализа </vt:lpstr>
      <vt:lpstr>Система мероприятий по результатам анализа</vt:lpstr>
      <vt:lpstr>ППК для руководителей «Управление образовательным процессом по результатам ГИА» </vt:lpstr>
      <vt:lpstr>Анализ результатов ЕГЭ школ  по кластерным группам</vt:lpstr>
      <vt:lpstr>Основные содержательные блоки программы:</vt:lpstr>
      <vt:lpstr>Ожидаемые результаты ППК</vt:lpstr>
      <vt:lpstr>Организация реализации программы ППК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и реализация моделей формирования и оценивания новых компетенций педагогов</vt:lpstr>
      <vt:lpstr>Тест содержит задания в виде кейсов с вариантами ответов и рекомендациями по каждому варианту ответа </vt:lpstr>
      <vt:lpstr>Разработка и реализации новых программ ПК и ПП, направленных на педагогический рост и повышение эффективности ОО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800688</cp:lastModifiedBy>
  <cp:revision>161</cp:revision>
  <dcterms:created xsi:type="dcterms:W3CDTF">2015-05-19T06:32:44Z</dcterms:created>
  <dcterms:modified xsi:type="dcterms:W3CDTF">2016-10-28T08:19:29Z</dcterms:modified>
</cp:coreProperties>
</file>